
<file path=[Content_Types].xml><?xml version="1.0" encoding="utf-8"?>
<Types xmlns="http://schemas.openxmlformats.org/package/2006/content-types">
  <Override PartName="/ppt/slideLayouts/slideLayout8.xml" ContentType="application/vnd.openxmlformats-officedocument.presentationml.slideLayout+xml"/>
  <Override PartName="/ppt/diagrams/colors1.xml" ContentType="application/vnd.openxmlformats-officedocument.drawingml.diagramColors+xml"/>
  <Override PartName="/ppt/diagrams/drawing2.xml" ContentType="application/vnd.ms-office.drawingml.diagramDrawing+xml"/>
  <Override PartName="/ppt/diagrams/quickStyle4.xml" ContentType="application/vnd.openxmlformats-officedocument.drawingml.diagramStyle+xml"/>
  <Override PartName="/ppt/diagrams/layout10.xml" ContentType="application/vnd.openxmlformats-officedocument.drawingml.diagramLayout+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diagrams/colors11.xml" ContentType="application/vnd.openxmlformats-officedocument.drawingml.diagramColors+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diagrams/layout9.xml" ContentType="application/vnd.openxmlformats-officedocument.drawingml.diagramLayout+xml"/>
  <Override PartName="/ppt/diagrams/data11.xml" ContentType="application/vnd.openxmlformats-officedocument.drawingml.diagramData+xml"/>
  <Default Extension="rels" ContentType="application/vnd.openxmlformats-package.relationships+xml"/>
  <Default Extension="xml" ContentType="application/xml"/>
  <Override PartName="/ppt/diagrams/layout7.xml" ContentType="application/vnd.openxmlformats-officedocument.drawingml.diagramLayout+xml"/>
  <Override PartName="/ppt/diagrams/data8.xml" ContentType="application/vnd.openxmlformats-officedocument.drawingml.diagramData+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5.xml" ContentType="application/vnd.openxmlformats-officedocument.drawingml.diagramLayout+xml"/>
  <Override PartName="/ppt/diagrams/data6.xml" ContentType="application/vnd.openxmlformats-officedocument.drawingml.diagramData+xml"/>
  <Override PartName="/ppt/diagrams/layout3.xml" ContentType="application/vnd.openxmlformats-officedocument.drawingml.diagramLayout+xml"/>
  <Override PartName="/ppt/diagrams/data4.xml" ContentType="application/vnd.openxmlformats-officedocument.drawingml.diagramData+xml"/>
  <Override PartName="/ppt/diagrams/colors8.xml" ContentType="application/vnd.openxmlformats-officedocument.drawingml.diagramColors+xml"/>
  <Override PartName="/ppt/diagrams/drawing9.xml" ContentType="application/vnd.ms-office.drawingml.diagramDrawing+xml"/>
  <Override PartName="/ppt/diagrams/layout1.xml" ContentType="application/vnd.openxmlformats-officedocument.drawingml.diagramLayout+xml"/>
  <Override PartName="/ppt/diagrams/data2.xml" ContentType="application/vnd.openxmlformats-officedocument.drawingml.diagramData+xml"/>
  <Override PartName="/ppt/diagrams/colors6.xml" ContentType="application/vnd.openxmlformats-officedocument.drawingml.diagramColors+xml"/>
  <Override PartName="/ppt/diagrams/drawing7.xml" ContentType="application/vnd.ms-office.drawingml.diagramDrawing+xml"/>
  <Override PartName="/ppt/diagrams/quickStyle9.xml" ContentType="application/vnd.openxmlformats-officedocument.drawingml.diagramStyle+xml"/>
  <Override PartName="/ppt/diagrams/quickStyle11.xml" ContentType="application/vnd.openxmlformats-officedocument.drawingml.diagramStyle+xml"/>
  <Override PartName="/ppt/diagrams/drawing12.xml" ContentType="application/vnd.ms-office.drawingml.diagramDrawing+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ppt/diagrams/colors4.xml" ContentType="application/vnd.openxmlformats-officedocument.drawingml.diagramColors+xml"/>
  <Override PartName="/ppt/diagrams/drawing4.xml" ContentType="application/vnd.ms-office.drawingml.diagramDrawing+xml"/>
  <Override PartName="/ppt/diagrams/drawing5.xml" ContentType="application/vnd.ms-office.drawingml.diagramDrawing+xml"/>
  <Override PartName="/ppt/diagrams/quickStyle6.xml" ContentType="application/vnd.openxmlformats-officedocument.drawingml.diagramStyle+xml"/>
  <Override PartName="/ppt/diagrams/quickStyle7.xml" ContentType="application/vnd.openxmlformats-officedocument.drawingml.diagramStyle+xml"/>
  <Override PartName="/ppt/diagrams/drawing10.xml" ContentType="application/vnd.ms-office.drawingml.diagramDrawing+xml"/>
  <Override PartName="/ppt/diagrams/layout11.xml" ContentType="application/vnd.openxmlformats-officedocument.drawingml.diagramLayout+xml"/>
  <Override PartName="/ppt/diagrams/layout12.xml" ContentType="application/vnd.openxmlformats-officedocument.drawingml.diagramLayout+xml"/>
  <Override PartName="/docProps/core.xml" ContentType="application/vnd.openxmlformats-package.core-properties+xml"/>
  <Override PartName="/ppt/slideLayouts/slideLayout7.xml" ContentType="application/vnd.openxmlformats-officedocument.presentationml.slideLayout+xml"/>
  <Override PartName="/ppt/diagrams/colors2.xml" ContentType="application/vnd.openxmlformats-officedocument.drawingml.diagramColors+xml"/>
  <Override PartName="/ppt/diagrams/drawing3.xml" ContentType="application/vnd.ms-office.drawingml.diagramDrawing+xml"/>
  <Override PartName="/ppt/diagrams/quickStyle5.xml" ContentType="application/vnd.openxmlformats-officedocument.drawingml.diagramStyle+xml"/>
  <Override PartName="/ppt/diagrams/colors12.xml" ContentType="application/vnd.openxmlformats-officedocument.drawingml.diagramColors+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diagrams/drawing1.xml" ContentType="application/vnd.ms-office.drawingml.diagramDrawing+xml"/>
  <Override PartName="/ppt/diagrams/quickStyle3.xml" ContentType="application/vnd.openxmlformats-officedocument.drawingml.diagramStyle+xml"/>
  <Override PartName="/ppt/diagrams/colors10.xml" ContentType="application/vnd.openxmlformats-officedocument.drawingml.diagramColors+xml"/>
  <Override PartName="/ppt/slides/slide1.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Override PartName="/ppt/diagrams/layout8.xml" ContentType="application/vnd.openxmlformats-officedocument.drawingml.diagramLayout+xml"/>
  <Override PartName="/ppt/diagrams/data12.xml" ContentType="application/vnd.openxmlformats-officedocument.drawingml.diagramData+xml"/>
  <Override PartName="/ppt/presentation.xml" ContentType="application/vnd.openxmlformats-officedocument.presentationml.presentation.main+xml"/>
  <Override PartName="/ppt/slideLayouts/slideLayout1.xml" ContentType="application/vnd.openxmlformats-officedocument.presentationml.slideLayout+xml"/>
  <Override PartName="/ppt/diagrams/layout6.xml" ContentType="application/vnd.openxmlformats-officedocument.drawingml.diagramLayout+xml"/>
  <Override PartName="/ppt/diagrams/data9.xml" ContentType="application/vnd.openxmlformats-officedocument.drawingml.diagramData+xml"/>
  <Override PartName="/ppt/diagrams/data10.xml" ContentType="application/vnd.openxmlformats-officedocument.drawingml.diagramData+xml"/>
  <Override PartName="/docProps/app.xml" ContentType="application/vnd.openxmlformats-officedocument.extended-properties+xml"/>
  <Override PartName="/ppt/diagrams/layout4.xml" ContentType="application/vnd.openxmlformats-officedocument.drawingml.diagramLayout+xml"/>
  <Override PartName="/ppt/diagrams/data7.xml" ContentType="application/vnd.openxmlformats-officedocument.drawingml.diagramData+xml"/>
  <Override PartName="/ppt/diagrams/colors9.xml" ContentType="application/vnd.openxmlformats-officedocument.drawingml.diagramColors+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data5.xml" ContentType="application/vnd.openxmlformats-officedocument.drawingml.diagramData+xml"/>
  <Override PartName="/ppt/diagrams/colors7.xml" ContentType="application/vnd.openxmlformats-officedocument.drawingml.diagramColors+xml"/>
  <Override PartName="/ppt/diagrams/drawing8.xml" ContentType="application/vnd.ms-office.drawingml.diagramDrawing+xml"/>
  <Override PartName="/ppt/diagrams/quickStyle12.xml" ContentType="application/vnd.openxmlformats-officedocument.drawingml.diagramStyle+xml"/>
  <Override PartName="/ppt/diagrams/data3.xml" ContentType="application/vnd.openxmlformats-officedocument.drawingml.diagramData+xml"/>
  <Override PartName="/ppt/diagrams/colors5.xml" ContentType="application/vnd.openxmlformats-officedocument.drawingml.diagramColors+xml"/>
  <Override PartName="/ppt/diagrams/drawing6.xml" ContentType="application/vnd.ms-office.drawingml.diagramDrawing+xml"/>
  <Override PartName="/ppt/diagrams/quickStyle8.xml" ContentType="application/vnd.openxmlformats-officedocument.drawingml.diagramStyle+xml"/>
  <Override PartName="/ppt/diagrams/quickStyle10.xml" ContentType="application/vnd.openxmlformats-officedocument.drawingml.diagramStyle+xml"/>
  <Override PartName="/ppt/diagrams/drawing11.xml" ContentType="application/vnd.ms-office.drawingml.diagramDrawing+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8" r:id="rId2"/>
    <p:sldId id="270" r:id="rId3"/>
    <p:sldId id="272" r:id="rId4"/>
    <p:sldId id="271" r:id="rId5"/>
  </p:sldIdLst>
  <p:sldSz cx="9144000" cy="6858000" type="screen4x3"/>
  <p:notesSz cx="6858000" cy="9144000"/>
  <p:defaultText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9C0"/>
    <a:srgbClr val="37C6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p:scale>
          <a:sx n="142" d="100"/>
          <a:sy n="142" d="100"/>
        </p:scale>
        <p:origin x="-792" y="4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diagrams/_rels/data10.xml.rels><?xml version="1.0" encoding="UTF-8" standalone="yes"?>
<Relationships xmlns="http://schemas.openxmlformats.org/package/2006/relationships"><Relationship Id="rId2" Type="http://schemas.openxmlformats.org/officeDocument/2006/relationships/hyperlink" Target="http://reestr.court.gov.ua/Review/90205663" TargetMode="External"/><Relationship Id="rId1" Type="http://schemas.openxmlformats.org/officeDocument/2006/relationships/hyperlink" Target="https://reestr.court.gov.ua/Review/105078266" TargetMode="External"/></Relationships>
</file>

<file path=ppt/diagrams/_rels/data2.xml.rels><?xml version="1.0" encoding="UTF-8" standalone="yes"?>
<Relationships xmlns="http://schemas.openxmlformats.org/package/2006/relationships"><Relationship Id="rId2" Type="http://schemas.openxmlformats.org/officeDocument/2006/relationships/hyperlink" Target="http://reestr.court.gov.ua/Review/90205663" TargetMode="External"/><Relationship Id="rId1" Type="http://schemas.openxmlformats.org/officeDocument/2006/relationships/hyperlink" Target="http://reestr.court.gov.ua/Review/103851683" TargetMode="External"/></Relationships>
</file>

<file path=ppt/diagrams/_rels/data6.xml.rels><?xml version="1.0" encoding="UTF-8" standalone="yes"?>
<Relationships xmlns="http://schemas.openxmlformats.org/package/2006/relationships"><Relationship Id="rId2" Type="http://schemas.openxmlformats.org/officeDocument/2006/relationships/hyperlink" Target="http://reestr.court.gov.ua/Review/90205663" TargetMode="External"/><Relationship Id="rId1" Type="http://schemas.openxmlformats.org/officeDocument/2006/relationships/hyperlink" Target="https://reestr.court.gov.ua/Review/105034151" TargetMode="External"/></Relationships>
</file>

<file path=ppt/diagrams/_rels/drawing10.xml.rels><?xml version="1.0" encoding="UTF-8" standalone="yes"?>
<Relationships xmlns="http://schemas.openxmlformats.org/package/2006/relationships"><Relationship Id="rId2" Type="http://schemas.openxmlformats.org/officeDocument/2006/relationships/hyperlink" Target="http://reestr.court.gov.ua/Review/90205663" TargetMode="External"/><Relationship Id="rId1" Type="http://schemas.openxmlformats.org/officeDocument/2006/relationships/hyperlink" Target="https://reestr.court.gov.ua/Review/105078266" TargetMode="External"/></Relationships>
</file>

<file path=ppt/diagrams/_rels/drawing2.xml.rels><?xml version="1.0" encoding="UTF-8" standalone="yes"?>
<Relationships xmlns="http://schemas.openxmlformats.org/package/2006/relationships"><Relationship Id="rId2" Type="http://schemas.openxmlformats.org/officeDocument/2006/relationships/hyperlink" Target="http://reestr.court.gov.ua/Review/90205663" TargetMode="External"/><Relationship Id="rId1" Type="http://schemas.openxmlformats.org/officeDocument/2006/relationships/hyperlink" Target="http://reestr.court.gov.ua/Review/103851683" TargetMode="External"/></Relationships>
</file>

<file path=ppt/diagrams/_rels/drawing6.xml.rels><?xml version="1.0" encoding="UTF-8" standalone="yes"?>
<Relationships xmlns="http://schemas.openxmlformats.org/package/2006/relationships"><Relationship Id="rId2" Type="http://schemas.openxmlformats.org/officeDocument/2006/relationships/hyperlink" Target="http://reestr.court.gov.ua/Review/90205663" TargetMode="External"/><Relationship Id="rId1" Type="http://schemas.openxmlformats.org/officeDocument/2006/relationships/hyperlink" Target="https://reestr.court.gov.ua/Review/105034151" TargetMode="Externa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A615780-D022-4AFF-8D48-AB7A7B171E5F}" type="doc">
      <dgm:prSet loTypeId="urn:microsoft.com/office/officeart/2005/8/layout/lProcess3" loCatId="process" qsTypeId="urn:microsoft.com/office/officeart/2005/8/quickstyle/simple1" qsCatId="simple" csTypeId="urn:microsoft.com/office/officeart/2005/8/colors/accent1_2" csCatId="accent1" phldr="1"/>
      <dgm:spPr/>
      <dgm:t>
        <a:bodyPr/>
        <a:lstStyle/>
        <a:p>
          <a:endParaRPr lang="uk-UA"/>
        </a:p>
      </dgm:t>
    </dgm:pt>
    <dgm:pt modelId="{4BC3F7BD-86BF-47FB-9DB0-44B4694B5F1C}">
      <dgm:prSet custT="1"/>
      <dgm:spPr>
        <a:solidFill>
          <a:schemeClr val="tx2">
            <a:lumMod val="25000"/>
            <a:alpha val="29000"/>
          </a:schemeClr>
        </a:solidFill>
        <a:ln>
          <a:noFill/>
        </a:ln>
      </dgm:spPr>
      <dgm:t>
        <a:bodyPr/>
        <a:lstStyle/>
        <a:p>
          <a:pPr algn="just" rtl="0"/>
          <a:r>
            <a:rPr lang="uk-UA" sz="1200" kern="1200" dirty="0" smtClean="0"/>
            <a:t>	</a:t>
          </a:r>
          <a:r>
            <a:rPr lang="uk-UA" sz="13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КГС ВС зроблено висновок щодо можливості застосування положень Закону про банкрутство, визначених цим Законом правил та процедур щодо порушення та здійснення провадження у справі про банкрутство юридичної особи - банківської установи, стосовно якої скасовано в судовому порядку постанову Правління НБУ про відкликання банківської ліцензії та призначення ліквідатора. Зокрема, КГС зазначає, про можливість застосування визначених Законом про банкрутство правил для розгляду кредиторських вимог Фонду гарантування вкладів фізичних осіб до відповідної юридичної особи-банківської установи.</a:t>
          </a:r>
        </a:p>
      </dgm:t>
    </dgm:pt>
    <dgm:pt modelId="{93D310BB-F2F2-40D7-B5C0-A53F040FE199}" type="parTrans" cxnId="{FC6DDEF0-0EF9-4614-AC36-B420574CBCCA}">
      <dgm:prSet/>
      <dgm:spPr/>
      <dgm:t>
        <a:bodyPr/>
        <a:lstStyle/>
        <a:p>
          <a:endParaRPr lang="uk-UA"/>
        </a:p>
      </dgm:t>
    </dgm:pt>
    <dgm:pt modelId="{0DD68BEC-700B-48CB-BAFF-CD805A664C0F}" type="sibTrans" cxnId="{FC6DDEF0-0EF9-4614-AC36-B420574CBCCA}">
      <dgm:prSet/>
      <dgm:spPr/>
      <dgm:t>
        <a:bodyPr/>
        <a:lstStyle/>
        <a:p>
          <a:endParaRPr lang="uk-UA"/>
        </a:p>
      </dgm:t>
    </dgm:pt>
    <dgm:pt modelId="{548A3B55-16F6-480F-B82A-08DB5D3007E9}" type="pres">
      <dgm:prSet presAssocID="{7A615780-D022-4AFF-8D48-AB7A7B171E5F}" presName="Name0" presStyleCnt="0">
        <dgm:presLayoutVars>
          <dgm:chPref val="3"/>
          <dgm:dir/>
          <dgm:animLvl val="lvl"/>
          <dgm:resizeHandles/>
        </dgm:presLayoutVars>
      </dgm:prSet>
      <dgm:spPr/>
      <dgm:t>
        <a:bodyPr/>
        <a:lstStyle/>
        <a:p>
          <a:endParaRPr lang="uk-UA"/>
        </a:p>
      </dgm:t>
    </dgm:pt>
    <dgm:pt modelId="{A3C4AD7B-2E3E-44E9-8180-719FA0B03778}" type="pres">
      <dgm:prSet presAssocID="{4BC3F7BD-86BF-47FB-9DB0-44B4694B5F1C}" presName="horFlow" presStyleCnt="0"/>
      <dgm:spPr/>
    </dgm:pt>
    <dgm:pt modelId="{3EF56D4A-9A76-4414-A5F2-8066BE125047}" type="pres">
      <dgm:prSet presAssocID="{4BC3F7BD-86BF-47FB-9DB0-44B4694B5F1C}" presName="bigChev" presStyleLbl="node1" presStyleIdx="0" presStyleCnt="1" custScaleX="106010" custScaleY="266202" custLinFactNeighborX="-419" custLinFactNeighborY="-61"/>
      <dgm:spPr>
        <a:prstGeom prst="homePlate">
          <a:avLst/>
        </a:prstGeom>
      </dgm:spPr>
      <dgm:t>
        <a:bodyPr/>
        <a:lstStyle/>
        <a:p>
          <a:endParaRPr lang="uk-UA"/>
        </a:p>
      </dgm:t>
    </dgm:pt>
  </dgm:ptLst>
  <dgm:cxnLst>
    <dgm:cxn modelId="{CA0C9D40-EFC3-4B75-B34E-6148D050D172}" type="presOf" srcId="{7A615780-D022-4AFF-8D48-AB7A7B171E5F}" destId="{548A3B55-16F6-480F-B82A-08DB5D3007E9}" srcOrd="0" destOrd="0" presId="urn:microsoft.com/office/officeart/2005/8/layout/lProcess3"/>
    <dgm:cxn modelId="{FC6DDEF0-0EF9-4614-AC36-B420574CBCCA}" srcId="{7A615780-D022-4AFF-8D48-AB7A7B171E5F}" destId="{4BC3F7BD-86BF-47FB-9DB0-44B4694B5F1C}" srcOrd="0" destOrd="0" parTransId="{93D310BB-F2F2-40D7-B5C0-A53F040FE199}" sibTransId="{0DD68BEC-700B-48CB-BAFF-CD805A664C0F}"/>
    <dgm:cxn modelId="{87F36A82-E8DE-4B5F-961C-42A3E0B6ED0E}" type="presOf" srcId="{4BC3F7BD-86BF-47FB-9DB0-44B4694B5F1C}" destId="{3EF56D4A-9A76-4414-A5F2-8066BE125047}" srcOrd="0" destOrd="0" presId="urn:microsoft.com/office/officeart/2005/8/layout/lProcess3"/>
    <dgm:cxn modelId="{F8BABC82-DB2C-40D4-97C2-A8A1BA078AFA}" type="presParOf" srcId="{548A3B55-16F6-480F-B82A-08DB5D3007E9}" destId="{A3C4AD7B-2E3E-44E9-8180-719FA0B03778}" srcOrd="0" destOrd="0" presId="urn:microsoft.com/office/officeart/2005/8/layout/lProcess3"/>
    <dgm:cxn modelId="{34459F17-D449-4E97-B809-402DBBB4673C}" type="presParOf" srcId="{A3C4AD7B-2E3E-44E9-8180-719FA0B03778}" destId="{3EF56D4A-9A76-4414-A5F2-8066BE125047}" srcOrd="0" destOrd="0" presId="urn:microsoft.com/office/officeart/2005/8/layout/lProcess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2626830C-0EB7-49A5-8B47-6224EDCCDD67}" type="doc">
      <dgm:prSet loTypeId="urn:microsoft.com/office/officeart/2005/8/layout/cycle2" loCatId="cycle" qsTypeId="urn:microsoft.com/office/officeart/2005/8/quickstyle/simple1" qsCatId="simple" csTypeId="urn:microsoft.com/office/officeart/2005/8/colors/accent1_2" csCatId="accent1" phldr="1"/>
      <dgm:spPr/>
      <dgm:t>
        <a:bodyPr/>
        <a:lstStyle/>
        <a:p>
          <a:endParaRPr lang="uk-UA"/>
        </a:p>
      </dgm:t>
    </dgm:pt>
    <dgm:pt modelId="{109A425D-96BE-4C4C-B32F-69B188308839}">
      <dgm:prSet custT="1"/>
      <dgm:spPr>
        <a:solidFill>
          <a:schemeClr val="tx2">
            <a:lumMod val="25000"/>
            <a:alpha val="44000"/>
          </a:schemeClr>
        </a:solidFill>
        <a:ln>
          <a:noFill/>
        </a:ln>
      </dgm:spPr>
      <dgm:t>
        <a:bodyPr/>
        <a:lstStyle/>
        <a:p>
          <a:pPr algn="just" rtl="0">
            <a:spcAft>
              <a:spcPts val="0"/>
            </a:spcAft>
          </a:pPr>
          <a:r>
            <a:rPr lang="uk-UA" sz="13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Можливість накладення арешту на майно, не обмежуючись грошовими коштами відповідача, в порядку забезпечення позову у спорі про стягнення грошових коштів  є додатковою гарантією  для позивача того, що рішення суду у разі задоволення позову, буде реально виконане та позивач отримає задоволення своїх вимог. Крім того, у разі задоволення позову у справі про стягнення грошових коштів, боржник матиме безумовну можливість розрахуватись із позивачем, за умови наявності у нього грошових коштів у необхідних для цього розмірах, без застосування процедури звернення стягнення на майно боржника. Подібні висновки про те, що у справах, де предметом спору є стягнення грошових коштів, накладення арешту на нерухоме майно є належним видом забезпечення позову, викладені у постанові ВП ВС від 12.02.2020 у справі № 381/4019/18</a:t>
          </a:r>
          <a:r>
            <a:rPr lang="uk-UA" sz="1000" b="1" kern="1200" dirty="0" smtClean="0"/>
            <a:t>.</a:t>
          </a:r>
        </a:p>
        <a:p>
          <a:pPr algn="just" rtl="0">
            <a:spcAft>
              <a:spcPts val="0"/>
            </a:spcAft>
          </a:pPr>
          <a:r>
            <a:rPr lang="uk-UA" sz="1300" kern="1200" dirty="0" smtClean="0">
              <a:latin typeface="Times New Roman" pitchFamily="18" charset="0"/>
              <a:cs typeface="Times New Roman" pitchFamily="18" charset="0"/>
              <a:hlinkClick xmlns:r="http://schemas.openxmlformats.org/officeDocument/2006/relationships" r:id="rId1"/>
            </a:rPr>
            <a:t>https://reestr.court.gov.ua/Review/105078266</a:t>
          </a:r>
          <a:r>
            <a:rPr lang="uk-UA" sz="1300" kern="1200" dirty="0" smtClean="0">
              <a:latin typeface="Times New Roman" pitchFamily="18" charset="0"/>
              <a:cs typeface="Times New Roman" pitchFamily="18" charset="0"/>
            </a:rPr>
            <a:t> </a:t>
          </a:r>
          <a:endParaRPr lang="uk-UA" sz="1300" b="0"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hlinkClick xmlns:r="http://schemas.openxmlformats.org/officeDocument/2006/relationships" r:id="rId2"/>
          </a:endParaRPr>
        </a:p>
      </dgm:t>
    </dgm:pt>
    <dgm:pt modelId="{AAD9ED62-5B0A-4BC1-A656-67F32C8B7778}" type="parTrans" cxnId="{F812E7C1-1F1A-4B36-A8A6-C52A37B79082}">
      <dgm:prSet/>
      <dgm:spPr/>
      <dgm:t>
        <a:bodyPr/>
        <a:lstStyle/>
        <a:p>
          <a:endParaRPr lang="uk-UA"/>
        </a:p>
      </dgm:t>
    </dgm:pt>
    <dgm:pt modelId="{A6233E8E-61FC-444A-BBF4-B9591E116B57}" type="sibTrans" cxnId="{F812E7C1-1F1A-4B36-A8A6-C52A37B79082}">
      <dgm:prSet/>
      <dgm:spPr/>
      <dgm:t>
        <a:bodyPr/>
        <a:lstStyle/>
        <a:p>
          <a:endParaRPr lang="uk-UA"/>
        </a:p>
      </dgm:t>
    </dgm:pt>
    <dgm:pt modelId="{77B318FB-71D7-41D0-AA84-1F15136221FC}" type="pres">
      <dgm:prSet presAssocID="{2626830C-0EB7-49A5-8B47-6224EDCCDD67}" presName="cycle" presStyleCnt="0">
        <dgm:presLayoutVars>
          <dgm:dir/>
          <dgm:resizeHandles val="exact"/>
        </dgm:presLayoutVars>
      </dgm:prSet>
      <dgm:spPr/>
      <dgm:t>
        <a:bodyPr/>
        <a:lstStyle/>
        <a:p>
          <a:endParaRPr lang="uk-UA"/>
        </a:p>
      </dgm:t>
    </dgm:pt>
    <dgm:pt modelId="{4532A5CD-ED12-4521-B172-187366941F6A}" type="pres">
      <dgm:prSet presAssocID="{109A425D-96BE-4C4C-B32F-69B188308839}" presName="node" presStyleLbl="node1" presStyleIdx="0" presStyleCnt="1" custScaleX="100000" custScaleY="118182" custRadScaleRad="99170" custRadScaleInc="0">
        <dgm:presLayoutVars>
          <dgm:bulletEnabled val="1"/>
        </dgm:presLayoutVars>
      </dgm:prSet>
      <dgm:spPr>
        <a:prstGeom prst="flowChartAlternateProcess">
          <a:avLst/>
        </a:prstGeom>
      </dgm:spPr>
      <dgm:t>
        <a:bodyPr/>
        <a:lstStyle/>
        <a:p>
          <a:endParaRPr lang="uk-UA"/>
        </a:p>
      </dgm:t>
    </dgm:pt>
  </dgm:ptLst>
  <dgm:cxnLst>
    <dgm:cxn modelId="{F812E7C1-1F1A-4B36-A8A6-C52A37B79082}" srcId="{2626830C-0EB7-49A5-8B47-6224EDCCDD67}" destId="{109A425D-96BE-4C4C-B32F-69B188308839}" srcOrd="0" destOrd="0" parTransId="{AAD9ED62-5B0A-4BC1-A656-67F32C8B7778}" sibTransId="{A6233E8E-61FC-444A-BBF4-B9591E116B57}"/>
    <dgm:cxn modelId="{6E36BCE7-1050-40A9-82AD-F972C515160A}" type="presOf" srcId="{2626830C-0EB7-49A5-8B47-6224EDCCDD67}" destId="{77B318FB-71D7-41D0-AA84-1F15136221FC}" srcOrd="0" destOrd="0" presId="urn:microsoft.com/office/officeart/2005/8/layout/cycle2"/>
    <dgm:cxn modelId="{12FCB949-E2B6-47E6-A942-E53E06172E16}" type="presOf" srcId="{109A425D-96BE-4C4C-B32F-69B188308839}" destId="{4532A5CD-ED12-4521-B172-187366941F6A}" srcOrd="0" destOrd="0" presId="urn:microsoft.com/office/officeart/2005/8/layout/cycle2"/>
    <dgm:cxn modelId="{ADFCD897-F852-4E14-BC8C-962887E2DE88}" type="presParOf" srcId="{77B318FB-71D7-41D0-AA84-1F15136221FC}" destId="{4532A5CD-ED12-4521-B172-187366941F6A}" srcOrd="0" destOrd="0" presId="urn:microsoft.com/office/officeart/2005/8/layout/cycle2"/>
  </dgm:cxnLst>
  <dgm:bg/>
  <dgm:whole/>
  <dgm:extLst>
    <a:ext uri="http://schemas.microsoft.com/office/drawing/2008/diagram">
      <dsp:dataModelExt xmlns:dsp="http://schemas.microsoft.com/office/drawing/2008/diagram" xmlns="" relId="rId11"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2A52989D-F7FB-4581-A78D-5AA2820D8337}"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uk-UA"/>
        </a:p>
      </dgm:t>
    </dgm:pt>
    <dgm:pt modelId="{7D6ACE49-2C7D-4B55-8258-8FF78D2D3F87}">
      <dgm:prSet custT="1"/>
      <dgm:spPr>
        <a:solidFill>
          <a:schemeClr val="tx2">
            <a:lumMod val="25000"/>
            <a:alpha val="17000"/>
          </a:schemeClr>
        </a:solidFill>
        <a:ln>
          <a:noFill/>
        </a:ln>
      </dgm:spPr>
      <dgm:t>
        <a:bodyPr/>
        <a:lstStyle/>
        <a:p>
          <a:pPr algn="ctr" rtl="0">
            <a:spcAft>
              <a:spcPts val="0"/>
            </a:spcAft>
          </a:pPr>
          <a:r>
            <a:rPr kumimoji="0" lang="uk-UA" sz="18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Постанови ВС </a:t>
          </a:r>
          <a:r>
            <a:rPr kumimoji="0" lang="uk-UA" sz="14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від 10.10.2019 у справі №  904/1478/19, від 16.12.2019 у справі №   904/3459/19 та від 28.05.2021 у справі №10/5026/290/2011(925/1502/20)</a:t>
          </a:r>
          <a:endParaRPr kumimoji="0" lang="uk-UA" sz="1400" b="1" i="0" u="none" strike="noStrike" kern="1200" cap="none" spc="0" normalizeH="0" baseline="0" noProof="0" dirty="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endParaRPr>
        </a:p>
      </dgm:t>
    </dgm:pt>
    <dgm:pt modelId="{AE0B5837-A785-4B6F-9FDA-6EBC8B068F4A}" type="parTrans" cxnId="{011F26B8-4074-4349-855E-A9921E5DB3AF}">
      <dgm:prSet/>
      <dgm:spPr/>
      <dgm:t>
        <a:bodyPr/>
        <a:lstStyle/>
        <a:p>
          <a:pPr algn="ctr"/>
          <a:endParaRPr lang="uk-UA"/>
        </a:p>
      </dgm:t>
    </dgm:pt>
    <dgm:pt modelId="{7C224D5F-3567-4E13-A4F5-740B4796CA85}" type="sibTrans" cxnId="{011F26B8-4074-4349-855E-A9921E5DB3AF}">
      <dgm:prSet/>
      <dgm:spPr/>
      <dgm:t>
        <a:bodyPr/>
        <a:lstStyle/>
        <a:p>
          <a:pPr algn="ctr"/>
          <a:endParaRPr lang="uk-UA"/>
        </a:p>
      </dgm:t>
    </dgm:pt>
    <dgm:pt modelId="{D3023C26-3E73-4E84-8F9D-13921BA3731C}" type="pres">
      <dgm:prSet presAssocID="{2A52989D-F7FB-4581-A78D-5AA2820D8337}" presName="linear" presStyleCnt="0">
        <dgm:presLayoutVars>
          <dgm:animLvl val="lvl"/>
          <dgm:resizeHandles val="exact"/>
        </dgm:presLayoutVars>
      </dgm:prSet>
      <dgm:spPr/>
      <dgm:t>
        <a:bodyPr/>
        <a:lstStyle/>
        <a:p>
          <a:endParaRPr lang="uk-UA"/>
        </a:p>
      </dgm:t>
    </dgm:pt>
    <dgm:pt modelId="{7A20DE31-9AEC-4203-B692-5715756E6C53}" type="pres">
      <dgm:prSet presAssocID="{7D6ACE49-2C7D-4B55-8258-8FF78D2D3F87}" presName="parentText" presStyleLbl="node1" presStyleIdx="0" presStyleCnt="1" custScaleY="407904">
        <dgm:presLayoutVars>
          <dgm:chMax val="0"/>
          <dgm:bulletEnabled val="1"/>
        </dgm:presLayoutVars>
      </dgm:prSet>
      <dgm:spPr/>
      <dgm:t>
        <a:bodyPr/>
        <a:lstStyle/>
        <a:p>
          <a:endParaRPr lang="uk-UA"/>
        </a:p>
      </dgm:t>
    </dgm:pt>
  </dgm:ptLst>
  <dgm:cxnLst>
    <dgm:cxn modelId="{011F26B8-4074-4349-855E-A9921E5DB3AF}" srcId="{2A52989D-F7FB-4581-A78D-5AA2820D8337}" destId="{7D6ACE49-2C7D-4B55-8258-8FF78D2D3F87}" srcOrd="0" destOrd="0" parTransId="{AE0B5837-A785-4B6F-9FDA-6EBC8B068F4A}" sibTransId="{7C224D5F-3567-4E13-A4F5-740B4796CA85}"/>
    <dgm:cxn modelId="{128BDC4E-03AB-4F7A-ACAE-F27E20B6F175}" type="presOf" srcId="{7D6ACE49-2C7D-4B55-8258-8FF78D2D3F87}" destId="{7A20DE31-9AEC-4203-B692-5715756E6C53}" srcOrd="0" destOrd="0" presId="urn:microsoft.com/office/officeart/2005/8/layout/vList2"/>
    <dgm:cxn modelId="{7D21019E-34B4-4DA0-86E9-1E9D92385F30}" type="presOf" srcId="{2A52989D-F7FB-4581-A78D-5AA2820D8337}" destId="{D3023C26-3E73-4E84-8F9D-13921BA3731C}" srcOrd="0" destOrd="0" presId="urn:microsoft.com/office/officeart/2005/8/layout/vList2"/>
    <dgm:cxn modelId="{F9512D76-56E0-4C70-BEBD-F28A6E7B75BE}" type="presParOf" srcId="{D3023C26-3E73-4E84-8F9D-13921BA3731C}" destId="{7A20DE31-9AEC-4203-B692-5715756E6C53}" srcOrd="0" destOrd="0" presId="urn:microsoft.com/office/officeart/2005/8/layout/vList2"/>
  </dgm:cxnLst>
  <dgm:bg/>
  <dgm:whole/>
  <dgm:extLst>
    <a:ext uri="http://schemas.microsoft.com/office/drawing/2008/diagram">
      <dsp:dataModelExt xmlns:dsp="http://schemas.microsoft.com/office/drawing/2008/diagram" xmlns="" relId="rId1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24E5C34E-DA21-45B9-B55D-F89D03FA1B3A}"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uk-UA"/>
        </a:p>
      </dgm:t>
    </dgm:pt>
    <dgm:pt modelId="{CEC9EB15-5746-4F36-8AFD-EACA623DA04B}">
      <dgm:prSet custT="1"/>
      <dgm:spPr>
        <a:solidFill>
          <a:schemeClr val="tx2">
            <a:lumMod val="25000"/>
            <a:alpha val="16000"/>
          </a:schemeClr>
        </a:solidFill>
        <a:ln>
          <a:noFill/>
        </a:ln>
      </dgm:spPr>
      <dgm:t>
        <a:bodyPr/>
        <a:lstStyle/>
        <a:p>
          <a:pPr algn="ctr" rtl="0">
            <a:spcAft>
              <a:spcPts val="0"/>
            </a:spcAft>
          </a:pPr>
          <a:r>
            <a:rPr kumimoji="0" lang="uk-UA" sz="18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Постанова </a:t>
          </a:r>
          <a:r>
            <a:rPr kumimoji="0" lang="uk-UA" sz="1800" b="1" i="0" u="none" strike="noStrike" kern="1200" cap="none" spc="0" normalizeH="0" baseline="0" noProof="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ОП </a:t>
          </a:r>
          <a:r>
            <a:rPr kumimoji="0" lang="uk-UA" sz="1800" b="1" i="0" u="none" strike="noStrike" kern="1200" cap="none" spc="0" normalizeH="0" baseline="0" noProof="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КГС від 17.06.2022 </a:t>
          </a:r>
          <a:r>
            <a:rPr kumimoji="0" lang="uk-UA" sz="18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у справі №908/2382/21 </a:t>
          </a:r>
        </a:p>
      </dgm:t>
    </dgm:pt>
    <dgm:pt modelId="{E33750B9-1477-455F-81C8-4D2BC9085203}" type="parTrans" cxnId="{A26E2DD8-ABF8-4519-816D-D7B1EAAFC0FE}">
      <dgm:prSet/>
      <dgm:spPr/>
      <dgm:t>
        <a:bodyPr/>
        <a:lstStyle/>
        <a:p>
          <a:endParaRPr lang="uk-UA"/>
        </a:p>
      </dgm:t>
    </dgm:pt>
    <dgm:pt modelId="{B7D23C7B-0A90-4076-AC62-5D4A740C24FC}" type="sibTrans" cxnId="{A26E2DD8-ABF8-4519-816D-D7B1EAAFC0FE}">
      <dgm:prSet/>
      <dgm:spPr/>
      <dgm:t>
        <a:bodyPr/>
        <a:lstStyle/>
        <a:p>
          <a:endParaRPr lang="uk-UA"/>
        </a:p>
      </dgm:t>
    </dgm:pt>
    <dgm:pt modelId="{3C8EE393-9385-4B7F-8750-BF622842E9AB}" type="pres">
      <dgm:prSet presAssocID="{24E5C34E-DA21-45B9-B55D-F89D03FA1B3A}" presName="linear" presStyleCnt="0">
        <dgm:presLayoutVars>
          <dgm:animLvl val="lvl"/>
          <dgm:resizeHandles val="exact"/>
        </dgm:presLayoutVars>
      </dgm:prSet>
      <dgm:spPr/>
      <dgm:t>
        <a:bodyPr/>
        <a:lstStyle/>
        <a:p>
          <a:endParaRPr lang="uk-UA"/>
        </a:p>
      </dgm:t>
    </dgm:pt>
    <dgm:pt modelId="{491186E1-D2E0-4DE9-9FD1-C23BC272EA6B}" type="pres">
      <dgm:prSet presAssocID="{CEC9EB15-5746-4F36-8AFD-EACA623DA04B}" presName="parentText" presStyleLbl="node1" presStyleIdx="0" presStyleCnt="1" custScaleY="265749" custLinFactY="-36270" custLinFactNeighborY="-100000">
        <dgm:presLayoutVars>
          <dgm:chMax val="0"/>
          <dgm:bulletEnabled val="1"/>
        </dgm:presLayoutVars>
      </dgm:prSet>
      <dgm:spPr/>
      <dgm:t>
        <a:bodyPr/>
        <a:lstStyle/>
        <a:p>
          <a:endParaRPr lang="uk-UA"/>
        </a:p>
      </dgm:t>
    </dgm:pt>
  </dgm:ptLst>
  <dgm:cxnLst>
    <dgm:cxn modelId="{A26E2DD8-ABF8-4519-816D-D7B1EAAFC0FE}" srcId="{24E5C34E-DA21-45B9-B55D-F89D03FA1B3A}" destId="{CEC9EB15-5746-4F36-8AFD-EACA623DA04B}" srcOrd="0" destOrd="0" parTransId="{E33750B9-1477-455F-81C8-4D2BC9085203}" sibTransId="{B7D23C7B-0A90-4076-AC62-5D4A740C24FC}"/>
    <dgm:cxn modelId="{3EB8567D-52EF-4359-968E-E830490D61AE}" type="presOf" srcId="{CEC9EB15-5746-4F36-8AFD-EACA623DA04B}" destId="{491186E1-D2E0-4DE9-9FD1-C23BC272EA6B}" srcOrd="0" destOrd="0" presId="urn:microsoft.com/office/officeart/2005/8/layout/vList2"/>
    <dgm:cxn modelId="{8B8C4614-2711-4735-BFD9-6FA834536B1C}" type="presOf" srcId="{24E5C34E-DA21-45B9-B55D-F89D03FA1B3A}" destId="{3C8EE393-9385-4B7F-8750-BF622842E9AB}" srcOrd="0" destOrd="0" presId="urn:microsoft.com/office/officeart/2005/8/layout/vList2"/>
    <dgm:cxn modelId="{88CEB7A5-C9EC-4AE3-AD2D-598F77A952B5}" type="presParOf" srcId="{3C8EE393-9385-4B7F-8750-BF622842E9AB}" destId="{491186E1-D2E0-4DE9-9FD1-C23BC272EA6B}" srcOrd="0" destOrd="0" presId="urn:microsoft.com/office/officeart/2005/8/layout/vList2"/>
  </dgm:cxnLst>
  <dgm:bg/>
  <dgm:whole/>
  <dgm:extLst>
    <a:ext uri="http://schemas.microsoft.com/office/drawing/2008/diagram">
      <dsp:dataModelExt xmlns:dsp="http://schemas.microsoft.com/office/drawing/2008/diagram" xmlns="" relId="rId21"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626830C-0EB7-49A5-8B47-6224EDCCDD67}" type="doc">
      <dgm:prSet loTypeId="urn:microsoft.com/office/officeart/2005/8/layout/cycle2" loCatId="cycle" qsTypeId="urn:microsoft.com/office/officeart/2005/8/quickstyle/simple1" qsCatId="simple" csTypeId="urn:microsoft.com/office/officeart/2005/8/colors/accent1_2" csCatId="accent1" phldr="1"/>
      <dgm:spPr/>
      <dgm:t>
        <a:bodyPr/>
        <a:lstStyle/>
        <a:p>
          <a:endParaRPr lang="uk-UA"/>
        </a:p>
      </dgm:t>
    </dgm:pt>
    <dgm:pt modelId="{109A425D-96BE-4C4C-B32F-69B188308839}">
      <dgm:prSet custT="1"/>
      <dgm:spPr>
        <a:solidFill>
          <a:schemeClr val="tx2">
            <a:lumMod val="25000"/>
            <a:alpha val="44000"/>
          </a:schemeClr>
        </a:solidFill>
        <a:ln>
          <a:noFill/>
        </a:ln>
      </dgm:spPr>
      <dgm:t>
        <a:bodyPr/>
        <a:lstStyle/>
        <a:p>
          <a:pPr algn="just" rtl="0">
            <a:spcAft>
              <a:spcPts val="0"/>
            </a:spcAft>
          </a:pPr>
          <a:r>
            <a:rPr lang="uk-UA" sz="1300" b="0" i="0" u="none" kern="1200" dirty="0" smtClean="0">
              <a:latin typeface="Times New Roman" panose="02020603050405020304" pitchFamily="18" charset="0"/>
              <a:cs typeface="Times New Roman" panose="02020603050405020304" pitchFamily="18" charset="0"/>
            </a:rPr>
            <a:t>	</a:t>
          </a:r>
          <a:r>
            <a:rPr lang="uk-UA" sz="13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У цій справі порушено питання застосування визначених спеціальним нормативним актом з питань банкрутства, зокрема, Законом про банкрутство, правил ініціювання та здійснення провадження у справі про банкрутство юридичної особи, зареєстрованої як банківської установи, банківська ліцензія якої відкликана, однак рішення відповідного органу про це скасовано в судовому порядку.</a:t>
          </a:r>
        </a:p>
        <a:p>
          <a:pPr algn="just">
            <a:spcAft>
              <a:spcPts val="0"/>
            </a:spcAft>
          </a:pPr>
          <a:r>
            <a:rPr lang="uk-UA" sz="13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Зміна найменування, організаційно-правової форми, реорганізація, перетворення юридичної особи, яка має статус банка, в небанківську установу, її ліквідація не в порядку, встановленому Законом про банки, Законом про систему гарантування вкладів, не допускається і не позбавляє її статусу банка, а тому не дає правових підстав для застосування до такої юридичної особи положень Закону про банкрутство та </a:t>
          </a:r>
          <a:r>
            <a:rPr lang="uk-UA" sz="1300" b="1" kern="1200" noProof="0" dirty="0" err="1"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КУзПБ</a:t>
          </a:r>
          <a:r>
            <a:rPr lang="uk-UA" sz="13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t>
          </a:r>
          <a:r>
            <a:rPr lang="uk-UA" sz="1300" kern="1200" dirty="0" smtClean="0">
              <a:hlinkClick xmlns:r="http://schemas.openxmlformats.org/officeDocument/2006/relationships" r:id="rId1"/>
            </a:rPr>
            <a:t>http://reestr.court.gov.ua/Review/103851683</a:t>
          </a:r>
          <a:r>
            <a:rPr lang="uk-UA" sz="1300" kern="1200" dirty="0" smtClean="0"/>
            <a:t> </a:t>
          </a:r>
          <a:endParaRPr lang="uk-UA" sz="1300" b="0"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hlinkClick xmlns:r="http://schemas.openxmlformats.org/officeDocument/2006/relationships" r:id="rId2"/>
          </a:endParaRPr>
        </a:p>
      </dgm:t>
    </dgm:pt>
    <dgm:pt modelId="{AAD9ED62-5B0A-4BC1-A656-67F32C8B7778}" type="parTrans" cxnId="{F812E7C1-1F1A-4B36-A8A6-C52A37B79082}">
      <dgm:prSet/>
      <dgm:spPr/>
      <dgm:t>
        <a:bodyPr/>
        <a:lstStyle/>
        <a:p>
          <a:endParaRPr lang="uk-UA"/>
        </a:p>
      </dgm:t>
    </dgm:pt>
    <dgm:pt modelId="{A6233E8E-61FC-444A-BBF4-B9591E116B57}" type="sibTrans" cxnId="{F812E7C1-1F1A-4B36-A8A6-C52A37B79082}">
      <dgm:prSet/>
      <dgm:spPr/>
      <dgm:t>
        <a:bodyPr/>
        <a:lstStyle/>
        <a:p>
          <a:endParaRPr lang="uk-UA"/>
        </a:p>
      </dgm:t>
    </dgm:pt>
    <dgm:pt modelId="{77B318FB-71D7-41D0-AA84-1F15136221FC}" type="pres">
      <dgm:prSet presAssocID="{2626830C-0EB7-49A5-8B47-6224EDCCDD67}" presName="cycle" presStyleCnt="0">
        <dgm:presLayoutVars>
          <dgm:dir/>
          <dgm:resizeHandles val="exact"/>
        </dgm:presLayoutVars>
      </dgm:prSet>
      <dgm:spPr/>
      <dgm:t>
        <a:bodyPr/>
        <a:lstStyle/>
        <a:p>
          <a:endParaRPr lang="uk-UA"/>
        </a:p>
      </dgm:t>
    </dgm:pt>
    <dgm:pt modelId="{4532A5CD-ED12-4521-B172-187366941F6A}" type="pres">
      <dgm:prSet presAssocID="{109A425D-96BE-4C4C-B32F-69B188308839}" presName="node" presStyleLbl="node1" presStyleIdx="0" presStyleCnt="1" custScaleX="100000" custScaleY="118182" custRadScaleRad="99170" custRadScaleInc="0">
        <dgm:presLayoutVars>
          <dgm:bulletEnabled val="1"/>
        </dgm:presLayoutVars>
      </dgm:prSet>
      <dgm:spPr>
        <a:prstGeom prst="flowChartAlternateProcess">
          <a:avLst/>
        </a:prstGeom>
      </dgm:spPr>
      <dgm:t>
        <a:bodyPr/>
        <a:lstStyle/>
        <a:p>
          <a:endParaRPr lang="uk-UA"/>
        </a:p>
      </dgm:t>
    </dgm:pt>
  </dgm:ptLst>
  <dgm:cxnLst>
    <dgm:cxn modelId="{F812E7C1-1F1A-4B36-A8A6-C52A37B79082}" srcId="{2626830C-0EB7-49A5-8B47-6224EDCCDD67}" destId="{109A425D-96BE-4C4C-B32F-69B188308839}" srcOrd="0" destOrd="0" parTransId="{AAD9ED62-5B0A-4BC1-A656-67F32C8B7778}" sibTransId="{A6233E8E-61FC-444A-BBF4-B9591E116B57}"/>
    <dgm:cxn modelId="{A09D9191-39E8-487F-85AE-2DC17DE525BB}" type="presOf" srcId="{2626830C-0EB7-49A5-8B47-6224EDCCDD67}" destId="{77B318FB-71D7-41D0-AA84-1F15136221FC}" srcOrd="0" destOrd="0" presId="urn:microsoft.com/office/officeart/2005/8/layout/cycle2"/>
    <dgm:cxn modelId="{63885C93-F4AA-46E9-BCD0-5C3C7C15D11B}" type="presOf" srcId="{109A425D-96BE-4C4C-B32F-69B188308839}" destId="{4532A5CD-ED12-4521-B172-187366941F6A}" srcOrd="0" destOrd="0" presId="urn:microsoft.com/office/officeart/2005/8/layout/cycle2"/>
    <dgm:cxn modelId="{185AF949-F9E8-4479-8BFD-82B79E6890C4}" type="presParOf" srcId="{77B318FB-71D7-41D0-AA84-1F15136221FC}" destId="{4532A5CD-ED12-4521-B172-187366941F6A}" srcOrd="0" destOrd="0" presId="urn:microsoft.com/office/officeart/2005/8/layout/cycle2"/>
  </dgm:cxnLst>
  <dgm:bg/>
  <dgm:whole/>
  <dgm:extLst>
    <a:ext uri="http://schemas.microsoft.com/office/drawing/2008/diagram">
      <dsp:dataModelExt xmlns:dsp="http://schemas.microsoft.com/office/drawing/2008/diagram" xmlns="" relId="rId11"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A52989D-F7FB-4581-A78D-5AA2820D8337}"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uk-UA"/>
        </a:p>
      </dgm:t>
    </dgm:pt>
    <dgm:pt modelId="{7D6ACE49-2C7D-4B55-8258-8FF78D2D3F87}">
      <dgm:prSet custT="1"/>
      <dgm:spPr>
        <a:solidFill>
          <a:schemeClr val="tx2">
            <a:lumMod val="25000"/>
            <a:alpha val="17000"/>
          </a:schemeClr>
        </a:solidFill>
        <a:ln>
          <a:noFill/>
        </a:ln>
      </dgm:spPr>
      <dgm:t>
        <a:bodyPr/>
        <a:lstStyle/>
        <a:p>
          <a:pPr algn="ctr" rtl="0">
            <a:spcAft>
              <a:spcPts val="0"/>
            </a:spcAft>
          </a:pPr>
          <a:r>
            <a:rPr kumimoji="0" lang="uk-UA" sz="18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Постанова КГС ВС від 14.11.2018 у справі №905/1328/17</a:t>
          </a:r>
          <a:endParaRPr kumimoji="0" lang="uk-UA" sz="1800" b="1" i="0" u="none" strike="noStrike" kern="1200" cap="none" spc="0" normalizeH="0" baseline="0" noProof="0" dirty="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endParaRPr>
        </a:p>
      </dgm:t>
    </dgm:pt>
    <dgm:pt modelId="{AE0B5837-A785-4B6F-9FDA-6EBC8B068F4A}" type="parTrans" cxnId="{011F26B8-4074-4349-855E-A9921E5DB3AF}">
      <dgm:prSet/>
      <dgm:spPr/>
      <dgm:t>
        <a:bodyPr/>
        <a:lstStyle/>
        <a:p>
          <a:pPr algn="ctr"/>
          <a:endParaRPr lang="uk-UA"/>
        </a:p>
      </dgm:t>
    </dgm:pt>
    <dgm:pt modelId="{7C224D5F-3567-4E13-A4F5-740B4796CA85}" type="sibTrans" cxnId="{011F26B8-4074-4349-855E-A9921E5DB3AF}">
      <dgm:prSet/>
      <dgm:spPr/>
      <dgm:t>
        <a:bodyPr/>
        <a:lstStyle/>
        <a:p>
          <a:pPr algn="ctr"/>
          <a:endParaRPr lang="uk-UA"/>
        </a:p>
      </dgm:t>
    </dgm:pt>
    <dgm:pt modelId="{D3023C26-3E73-4E84-8F9D-13921BA3731C}" type="pres">
      <dgm:prSet presAssocID="{2A52989D-F7FB-4581-A78D-5AA2820D8337}" presName="linear" presStyleCnt="0">
        <dgm:presLayoutVars>
          <dgm:animLvl val="lvl"/>
          <dgm:resizeHandles val="exact"/>
        </dgm:presLayoutVars>
      </dgm:prSet>
      <dgm:spPr/>
      <dgm:t>
        <a:bodyPr/>
        <a:lstStyle/>
        <a:p>
          <a:endParaRPr lang="uk-UA"/>
        </a:p>
      </dgm:t>
    </dgm:pt>
    <dgm:pt modelId="{7A20DE31-9AEC-4203-B692-5715756E6C53}" type="pres">
      <dgm:prSet presAssocID="{7D6ACE49-2C7D-4B55-8258-8FF78D2D3F87}" presName="parentText" presStyleLbl="node1" presStyleIdx="0" presStyleCnt="1" custScaleY="407904">
        <dgm:presLayoutVars>
          <dgm:chMax val="0"/>
          <dgm:bulletEnabled val="1"/>
        </dgm:presLayoutVars>
      </dgm:prSet>
      <dgm:spPr/>
      <dgm:t>
        <a:bodyPr/>
        <a:lstStyle/>
        <a:p>
          <a:endParaRPr lang="uk-UA"/>
        </a:p>
      </dgm:t>
    </dgm:pt>
  </dgm:ptLst>
  <dgm:cxnLst>
    <dgm:cxn modelId="{011F26B8-4074-4349-855E-A9921E5DB3AF}" srcId="{2A52989D-F7FB-4581-A78D-5AA2820D8337}" destId="{7D6ACE49-2C7D-4B55-8258-8FF78D2D3F87}" srcOrd="0" destOrd="0" parTransId="{AE0B5837-A785-4B6F-9FDA-6EBC8B068F4A}" sibTransId="{7C224D5F-3567-4E13-A4F5-740B4796CA85}"/>
    <dgm:cxn modelId="{A569FD69-3E26-46DF-8DD4-3CA9A0149328}" type="presOf" srcId="{7D6ACE49-2C7D-4B55-8258-8FF78D2D3F87}" destId="{7A20DE31-9AEC-4203-B692-5715756E6C53}" srcOrd="0" destOrd="0" presId="urn:microsoft.com/office/officeart/2005/8/layout/vList2"/>
    <dgm:cxn modelId="{06372615-31D9-453A-BC87-A24F859D01C3}" type="presOf" srcId="{2A52989D-F7FB-4581-A78D-5AA2820D8337}" destId="{D3023C26-3E73-4E84-8F9D-13921BA3731C}" srcOrd="0" destOrd="0" presId="urn:microsoft.com/office/officeart/2005/8/layout/vList2"/>
    <dgm:cxn modelId="{C180AC55-A0B2-400A-937C-BB4A56BCC4A9}" type="presParOf" srcId="{D3023C26-3E73-4E84-8F9D-13921BA3731C}" destId="{7A20DE31-9AEC-4203-B692-5715756E6C53}" srcOrd="0" destOrd="0" presId="urn:microsoft.com/office/officeart/2005/8/layout/vList2"/>
  </dgm:cxnLst>
  <dgm:bg/>
  <dgm:whole/>
  <dgm:extLst>
    <a:ext uri="http://schemas.microsoft.com/office/drawing/2008/diagram">
      <dsp:dataModelExt xmlns:dsp="http://schemas.microsoft.com/office/drawing/2008/diagram" xmlns="" relId="rId1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24E5C34E-DA21-45B9-B55D-F89D03FA1B3A}"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uk-UA"/>
        </a:p>
      </dgm:t>
    </dgm:pt>
    <dgm:pt modelId="{CEC9EB15-5746-4F36-8AFD-EACA623DA04B}">
      <dgm:prSet custT="1"/>
      <dgm:spPr>
        <a:solidFill>
          <a:schemeClr val="tx2">
            <a:lumMod val="25000"/>
            <a:alpha val="16000"/>
          </a:schemeClr>
        </a:solidFill>
        <a:ln>
          <a:noFill/>
        </a:ln>
      </dgm:spPr>
      <dgm:t>
        <a:bodyPr/>
        <a:lstStyle/>
        <a:p>
          <a:pPr algn="ctr" rtl="0">
            <a:spcAft>
              <a:spcPts val="0"/>
            </a:spcAft>
          </a:pPr>
          <a:r>
            <a:rPr kumimoji="0" lang="uk-UA" sz="18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Постанова Палати КГС від 18.11.2021 у справі №910/4475/19 </a:t>
          </a:r>
          <a:r>
            <a:rPr kumimoji="0" lang="uk-UA" sz="10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a:t>
          </a:r>
          <a:r>
            <a:rPr kumimoji="0" lang="uk-UA" sz="1000" b="1" i="0" u="none" strike="noStrike" kern="1200" cap="none" spc="0" normalizeH="0" baseline="0" noProof="0" dirty="0" err="1"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оприлюднено</a:t>
          </a:r>
          <a:r>
            <a:rPr kumimoji="0" lang="uk-UA" sz="10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 в ЄДРСР – 06.04.2022)</a:t>
          </a:r>
        </a:p>
      </dgm:t>
    </dgm:pt>
    <dgm:pt modelId="{E33750B9-1477-455F-81C8-4D2BC9085203}" type="parTrans" cxnId="{A26E2DD8-ABF8-4519-816D-D7B1EAAFC0FE}">
      <dgm:prSet/>
      <dgm:spPr/>
      <dgm:t>
        <a:bodyPr/>
        <a:lstStyle/>
        <a:p>
          <a:endParaRPr lang="uk-UA"/>
        </a:p>
      </dgm:t>
    </dgm:pt>
    <dgm:pt modelId="{B7D23C7B-0A90-4076-AC62-5D4A740C24FC}" type="sibTrans" cxnId="{A26E2DD8-ABF8-4519-816D-D7B1EAAFC0FE}">
      <dgm:prSet/>
      <dgm:spPr/>
      <dgm:t>
        <a:bodyPr/>
        <a:lstStyle/>
        <a:p>
          <a:endParaRPr lang="uk-UA"/>
        </a:p>
      </dgm:t>
    </dgm:pt>
    <dgm:pt modelId="{3C8EE393-9385-4B7F-8750-BF622842E9AB}" type="pres">
      <dgm:prSet presAssocID="{24E5C34E-DA21-45B9-B55D-F89D03FA1B3A}" presName="linear" presStyleCnt="0">
        <dgm:presLayoutVars>
          <dgm:animLvl val="lvl"/>
          <dgm:resizeHandles val="exact"/>
        </dgm:presLayoutVars>
      </dgm:prSet>
      <dgm:spPr/>
      <dgm:t>
        <a:bodyPr/>
        <a:lstStyle/>
        <a:p>
          <a:endParaRPr lang="uk-UA"/>
        </a:p>
      </dgm:t>
    </dgm:pt>
    <dgm:pt modelId="{491186E1-D2E0-4DE9-9FD1-C23BC272EA6B}" type="pres">
      <dgm:prSet presAssocID="{CEC9EB15-5746-4F36-8AFD-EACA623DA04B}" presName="parentText" presStyleLbl="node1" presStyleIdx="0" presStyleCnt="1" custScaleY="265749" custLinFactY="-36270" custLinFactNeighborY="-100000">
        <dgm:presLayoutVars>
          <dgm:chMax val="0"/>
          <dgm:bulletEnabled val="1"/>
        </dgm:presLayoutVars>
      </dgm:prSet>
      <dgm:spPr/>
      <dgm:t>
        <a:bodyPr/>
        <a:lstStyle/>
        <a:p>
          <a:endParaRPr lang="uk-UA"/>
        </a:p>
      </dgm:t>
    </dgm:pt>
  </dgm:ptLst>
  <dgm:cxnLst>
    <dgm:cxn modelId="{A26E2DD8-ABF8-4519-816D-D7B1EAAFC0FE}" srcId="{24E5C34E-DA21-45B9-B55D-F89D03FA1B3A}" destId="{CEC9EB15-5746-4F36-8AFD-EACA623DA04B}" srcOrd="0" destOrd="0" parTransId="{E33750B9-1477-455F-81C8-4D2BC9085203}" sibTransId="{B7D23C7B-0A90-4076-AC62-5D4A740C24FC}"/>
    <dgm:cxn modelId="{1BD57F38-E2B1-41C0-A54B-853C8E388E85}" type="presOf" srcId="{24E5C34E-DA21-45B9-B55D-F89D03FA1B3A}" destId="{3C8EE393-9385-4B7F-8750-BF622842E9AB}" srcOrd="0" destOrd="0" presId="urn:microsoft.com/office/officeart/2005/8/layout/vList2"/>
    <dgm:cxn modelId="{C3A2B57D-D459-48B0-9A13-767BCE72F2CE}" type="presOf" srcId="{CEC9EB15-5746-4F36-8AFD-EACA623DA04B}" destId="{491186E1-D2E0-4DE9-9FD1-C23BC272EA6B}" srcOrd="0" destOrd="0" presId="urn:microsoft.com/office/officeart/2005/8/layout/vList2"/>
    <dgm:cxn modelId="{533B17FB-D418-4F89-820A-D882FE2F3ADA}" type="presParOf" srcId="{3C8EE393-9385-4B7F-8750-BF622842E9AB}" destId="{491186E1-D2E0-4DE9-9FD1-C23BC272EA6B}" srcOrd="0" destOrd="0" presId="urn:microsoft.com/office/officeart/2005/8/layout/vList2"/>
  </dgm:cxnLst>
  <dgm:bg/>
  <dgm:whole/>
  <dgm:extLst>
    <a:ext uri="http://schemas.microsoft.com/office/drawing/2008/diagram">
      <dsp:dataModelExt xmlns:dsp="http://schemas.microsoft.com/office/drawing/2008/diagram" xmlns="" relId="rId21"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7A615780-D022-4AFF-8D48-AB7A7B171E5F}" type="doc">
      <dgm:prSet loTypeId="urn:microsoft.com/office/officeart/2005/8/layout/lProcess3" loCatId="process" qsTypeId="urn:microsoft.com/office/officeart/2005/8/quickstyle/simple1" qsCatId="simple" csTypeId="urn:microsoft.com/office/officeart/2005/8/colors/accent1_2" csCatId="accent1" phldr="1"/>
      <dgm:spPr/>
      <dgm:t>
        <a:bodyPr/>
        <a:lstStyle/>
        <a:p>
          <a:endParaRPr lang="uk-UA"/>
        </a:p>
      </dgm:t>
    </dgm:pt>
    <dgm:pt modelId="{4BC3F7BD-86BF-47FB-9DB0-44B4694B5F1C}">
      <dgm:prSet custT="1"/>
      <dgm:spPr>
        <a:solidFill>
          <a:schemeClr val="tx2">
            <a:lumMod val="25000"/>
            <a:alpha val="29000"/>
          </a:schemeClr>
        </a:solidFill>
        <a:ln>
          <a:noFill/>
        </a:ln>
      </dgm:spPr>
      <dgm:t>
        <a:bodyPr/>
        <a:lstStyle/>
        <a:p>
          <a:pPr algn="just" rtl="0"/>
          <a:r>
            <a:rPr lang="uk-UA" sz="1200" kern="1200" dirty="0" smtClean="0"/>
            <a:t>	</a:t>
          </a:r>
          <a:r>
            <a:rPr lang="uk-UA" sz="13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Касаційний суд погодився із висновками судів попередніх інстанцій щодо відхилення грошових вимог банку до боржника в частині нарахованої винагороди за користування кредитом.</a:t>
          </a:r>
        </a:p>
      </dgm:t>
    </dgm:pt>
    <dgm:pt modelId="{93D310BB-F2F2-40D7-B5C0-A53F040FE199}" type="parTrans" cxnId="{FC6DDEF0-0EF9-4614-AC36-B420574CBCCA}">
      <dgm:prSet/>
      <dgm:spPr/>
      <dgm:t>
        <a:bodyPr/>
        <a:lstStyle/>
        <a:p>
          <a:endParaRPr lang="uk-UA"/>
        </a:p>
      </dgm:t>
    </dgm:pt>
    <dgm:pt modelId="{0DD68BEC-700B-48CB-BAFF-CD805A664C0F}" type="sibTrans" cxnId="{FC6DDEF0-0EF9-4614-AC36-B420574CBCCA}">
      <dgm:prSet/>
      <dgm:spPr/>
      <dgm:t>
        <a:bodyPr/>
        <a:lstStyle/>
        <a:p>
          <a:endParaRPr lang="uk-UA"/>
        </a:p>
      </dgm:t>
    </dgm:pt>
    <dgm:pt modelId="{548A3B55-16F6-480F-B82A-08DB5D3007E9}" type="pres">
      <dgm:prSet presAssocID="{7A615780-D022-4AFF-8D48-AB7A7B171E5F}" presName="Name0" presStyleCnt="0">
        <dgm:presLayoutVars>
          <dgm:chPref val="3"/>
          <dgm:dir/>
          <dgm:animLvl val="lvl"/>
          <dgm:resizeHandles/>
        </dgm:presLayoutVars>
      </dgm:prSet>
      <dgm:spPr/>
      <dgm:t>
        <a:bodyPr/>
        <a:lstStyle/>
        <a:p>
          <a:endParaRPr lang="uk-UA"/>
        </a:p>
      </dgm:t>
    </dgm:pt>
    <dgm:pt modelId="{A3C4AD7B-2E3E-44E9-8180-719FA0B03778}" type="pres">
      <dgm:prSet presAssocID="{4BC3F7BD-86BF-47FB-9DB0-44B4694B5F1C}" presName="horFlow" presStyleCnt="0"/>
      <dgm:spPr/>
    </dgm:pt>
    <dgm:pt modelId="{3EF56D4A-9A76-4414-A5F2-8066BE125047}" type="pres">
      <dgm:prSet presAssocID="{4BC3F7BD-86BF-47FB-9DB0-44B4694B5F1C}" presName="bigChev" presStyleLbl="node1" presStyleIdx="0" presStyleCnt="1" custScaleX="106010" custScaleY="296352" custLinFactNeighborX="-467" custLinFactNeighborY="-61"/>
      <dgm:spPr>
        <a:prstGeom prst="homePlate">
          <a:avLst/>
        </a:prstGeom>
      </dgm:spPr>
      <dgm:t>
        <a:bodyPr/>
        <a:lstStyle/>
        <a:p>
          <a:endParaRPr lang="uk-UA"/>
        </a:p>
      </dgm:t>
    </dgm:pt>
  </dgm:ptLst>
  <dgm:cxnLst>
    <dgm:cxn modelId="{FC6DDEF0-0EF9-4614-AC36-B420574CBCCA}" srcId="{7A615780-D022-4AFF-8D48-AB7A7B171E5F}" destId="{4BC3F7BD-86BF-47FB-9DB0-44B4694B5F1C}" srcOrd="0" destOrd="0" parTransId="{93D310BB-F2F2-40D7-B5C0-A53F040FE199}" sibTransId="{0DD68BEC-700B-48CB-BAFF-CD805A664C0F}"/>
    <dgm:cxn modelId="{DEF521EC-3B3E-4D48-BC8D-BB211A1CBF62}" type="presOf" srcId="{7A615780-D022-4AFF-8D48-AB7A7B171E5F}" destId="{548A3B55-16F6-480F-B82A-08DB5D3007E9}" srcOrd="0" destOrd="0" presId="urn:microsoft.com/office/officeart/2005/8/layout/lProcess3"/>
    <dgm:cxn modelId="{AE834AED-5D14-4CA5-81DC-C7BC98DAA72E}" type="presOf" srcId="{4BC3F7BD-86BF-47FB-9DB0-44B4694B5F1C}" destId="{3EF56D4A-9A76-4414-A5F2-8066BE125047}" srcOrd="0" destOrd="0" presId="urn:microsoft.com/office/officeart/2005/8/layout/lProcess3"/>
    <dgm:cxn modelId="{5DFB0430-F145-4689-A04E-5A7A9BAEC3BA}" type="presParOf" srcId="{548A3B55-16F6-480F-B82A-08DB5D3007E9}" destId="{A3C4AD7B-2E3E-44E9-8180-719FA0B03778}" srcOrd="0" destOrd="0" presId="urn:microsoft.com/office/officeart/2005/8/layout/lProcess3"/>
    <dgm:cxn modelId="{189D12A8-1F96-4725-AF32-DD688CD15C04}" type="presParOf" srcId="{A3C4AD7B-2E3E-44E9-8180-719FA0B03778}" destId="{3EF56D4A-9A76-4414-A5F2-8066BE125047}" srcOrd="0" destOrd="0" presId="urn:microsoft.com/office/officeart/2005/8/layout/lProcess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2626830C-0EB7-49A5-8B47-6224EDCCDD67}" type="doc">
      <dgm:prSet loTypeId="urn:microsoft.com/office/officeart/2005/8/layout/cycle2" loCatId="cycle" qsTypeId="urn:microsoft.com/office/officeart/2005/8/quickstyle/simple1" qsCatId="simple" csTypeId="urn:microsoft.com/office/officeart/2005/8/colors/accent1_2" csCatId="accent1" phldr="1"/>
      <dgm:spPr/>
      <dgm:t>
        <a:bodyPr/>
        <a:lstStyle/>
        <a:p>
          <a:endParaRPr lang="uk-UA"/>
        </a:p>
      </dgm:t>
    </dgm:pt>
    <dgm:pt modelId="{109A425D-96BE-4C4C-B32F-69B188308839}">
      <dgm:prSet custT="1"/>
      <dgm:spPr>
        <a:solidFill>
          <a:schemeClr val="tx2">
            <a:lumMod val="25000"/>
            <a:alpha val="44000"/>
          </a:schemeClr>
        </a:solidFill>
        <a:ln>
          <a:noFill/>
        </a:ln>
      </dgm:spPr>
      <dgm:t>
        <a:bodyPr/>
        <a:lstStyle/>
        <a:p>
          <a:pPr algn="just" rtl="0">
            <a:spcAft>
              <a:spcPts val="0"/>
            </a:spcAft>
          </a:pPr>
          <a:r>
            <a:rPr lang="uk-UA" sz="1300" b="0" i="0" u="none" kern="1200" dirty="0" smtClean="0">
              <a:latin typeface="Times New Roman" panose="02020603050405020304" pitchFamily="18" charset="0"/>
              <a:cs typeface="Times New Roman" panose="02020603050405020304" pitchFamily="18" charset="0"/>
            </a:rPr>
            <a:t>	</a:t>
          </a:r>
          <a:r>
            <a:rPr lang="uk-UA" sz="13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Незгода позичальника з умовою договору про нарахування та сплату винагороди, на стадії виконання, за відсутності зауважень щодо змісту та умов договору під час його укладення та підписання додаткових угод до договору, не є підставою для визначення умов договору такими, що не підлягають виконанню під час вирішення спору про стягнення заборгованості за цим договором, в тому числі і під час розгляду заяв про грошові вимоги до боржника, оскільки суперечать принципам цивільного законодавства. Аналогічна правова позиція викладена у постанові ОП КГС від 19.03.2021 у справі №904/2073/19.</a:t>
          </a:r>
        </a:p>
        <a:p>
          <a:pPr algn="just">
            <a:spcAft>
              <a:spcPts val="0"/>
            </a:spcAft>
          </a:pPr>
          <a:r>
            <a:rPr lang="uk-UA" sz="13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У справі, яка розглядається, судом апеляційної інстанції встановлено, що спірні кредитні договори та додаткові угоди до цих договорів, в тому числі і в частині сплати винагороди за користування кредитом, є чинними і недійсними у встановленому законом порядку не визнавалися.</a:t>
          </a:r>
        </a:p>
        <a:p>
          <a:pPr algn="just">
            <a:spcAft>
              <a:spcPts val="0"/>
            </a:spcAft>
          </a:pPr>
          <a:r>
            <a:rPr lang="uk-UA" sz="1200" kern="1200" noProof="0" dirty="0" smtClean="0">
              <a:latin typeface="Times New Roman" pitchFamily="18" charset="0"/>
              <a:cs typeface="Times New Roman" pitchFamily="18" charset="0"/>
              <a:hlinkClick xmlns:r="http://schemas.openxmlformats.org/officeDocument/2006/relationships" r:id="rId1"/>
            </a:rPr>
            <a:t>https://reestr.court.gov.ua/Review</a:t>
          </a:r>
          <a:r>
            <a:rPr lang="uk-UA" sz="1200" kern="1200" dirty="0" smtClean="0">
              <a:latin typeface="Times New Roman" pitchFamily="18" charset="0"/>
              <a:cs typeface="Times New Roman" pitchFamily="18" charset="0"/>
              <a:hlinkClick xmlns:r="http://schemas.openxmlformats.org/officeDocument/2006/relationships" r:id="rId1"/>
            </a:rPr>
            <a:t>/105034151 </a:t>
          </a:r>
          <a:endParaRPr lang="uk-UA" sz="1200" kern="1200" noProof="0" dirty="0" smtClean="0">
            <a:latin typeface="Times New Roman" pitchFamily="18" charset="0"/>
            <a:cs typeface="Times New Roman" pitchFamily="18" charset="0"/>
            <a:hlinkClick xmlns:r="http://schemas.openxmlformats.org/officeDocument/2006/relationships" r:id="rId2"/>
          </a:endParaRPr>
        </a:p>
      </dgm:t>
    </dgm:pt>
    <dgm:pt modelId="{AAD9ED62-5B0A-4BC1-A656-67F32C8B7778}" type="parTrans" cxnId="{F812E7C1-1F1A-4B36-A8A6-C52A37B79082}">
      <dgm:prSet/>
      <dgm:spPr/>
      <dgm:t>
        <a:bodyPr/>
        <a:lstStyle/>
        <a:p>
          <a:endParaRPr lang="uk-UA"/>
        </a:p>
      </dgm:t>
    </dgm:pt>
    <dgm:pt modelId="{A6233E8E-61FC-444A-BBF4-B9591E116B57}" type="sibTrans" cxnId="{F812E7C1-1F1A-4B36-A8A6-C52A37B79082}">
      <dgm:prSet/>
      <dgm:spPr/>
      <dgm:t>
        <a:bodyPr/>
        <a:lstStyle/>
        <a:p>
          <a:endParaRPr lang="uk-UA"/>
        </a:p>
      </dgm:t>
    </dgm:pt>
    <dgm:pt modelId="{77B318FB-71D7-41D0-AA84-1F15136221FC}" type="pres">
      <dgm:prSet presAssocID="{2626830C-0EB7-49A5-8B47-6224EDCCDD67}" presName="cycle" presStyleCnt="0">
        <dgm:presLayoutVars>
          <dgm:dir/>
          <dgm:resizeHandles val="exact"/>
        </dgm:presLayoutVars>
      </dgm:prSet>
      <dgm:spPr/>
      <dgm:t>
        <a:bodyPr/>
        <a:lstStyle/>
        <a:p>
          <a:endParaRPr lang="uk-UA"/>
        </a:p>
      </dgm:t>
    </dgm:pt>
    <dgm:pt modelId="{4532A5CD-ED12-4521-B172-187366941F6A}" type="pres">
      <dgm:prSet presAssocID="{109A425D-96BE-4C4C-B32F-69B188308839}" presName="node" presStyleLbl="node1" presStyleIdx="0" presStyleCnt="1" custScaleX="100000" custScaleY="118182" custRadScaleRad="94056" custRadScaleInc="0">
        <dgm:presLayoutVars>
          <dgm:bulletEnabled val="1"/>
        </dgm:presLayoutVars>
      </dgm:prSet>
      <dgm:spPr>
        <a:prstGeom prst="flowChartAlternateProcess">
          <a:avLst/>
        </a:prstGeom>
      </dgm:spPr>
      <dgm:t>
        <a:bodyPr/>
        <a:lstStyle/>
        <a:p>
          <a:endParaRPr lang="uk-UA"/>
        </a:p>
      </dgm:t>
    </dgm:pt>
  </dgm:ptLst>
  <dgm:cxnLst>
    <dgm:cxn modelId="{F812E7C1-1F1A-4B36-A8A6-C52A37B79082}" srcId="{2626830C-0EB7-49A5-8B47-6224EDCCDD67}" destId="{109A425D-96BE-4C4C-B32F-69B188308839}" srcOrd="0" destOrd="0" parTransId="{AAD9ED62-5B0A-4BC1-A656-67F32C8B7778}" sibTransId="{A6233E8E-61FC-444A-BBF4-B9591E116B57}"/>
    <dgm:cxn modelId="{BE1B885F-D0F9-4CCB-9C8F-C4281068B6D2}" type="presOf" srcId="{2626830C-0EB7-49A5-8B47-6224EDCCDD67}" destId="{77B318FB-71D7-41D0-AA84-1F15136221FC}" srcOrd="0" destOrd="0" presId="urn:microsoft.com/office/officeart/2005/8/layout/cycle2"/>
    <dgm:cxn modelId="{23344F28-E079-4BB9-87D5-8FB5506A1F35}" type="presOf" srcId="{109A425D-96BE-4C4C-B32F-69B188308839}" destId="{4532A5CD-ED12-4521-B172-187366941F6A}" srcOrd="0" destOrd="0" presId="urn:microsoft.com/office/officeart/2005/8/layout/cycle2"/>
    <dgm:cxn modelId="{C5024F8D-9901-4104-85D6-D4D6E344DE2D}" type="presParOf" srcId="{77B318FB-71D7-41D0-AA84-1F15136221FC}" destId="{4532A5CD-ED12-4521-B172-187366941F6A}" srcOrd="0" destOrd="0" presId="urn:microsoft.com/office/officeart/2005/8/layout/cycle2"/>
  </dgm:cxnLst>
  <dgm:bg/>
  <dgm:whole/>
  <dgm:extLst>
    <a:ext uri="http://schemas.microsoft.com/office/drawing/2008/diagram">
      <dsp:dataModelExt xmlns:dsp="http://schemas.microsoft.com/office/drawing/2008/diagram" xmlns="" relId="rId11"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2A52989D-F7FB-4581-A78D-5AA2820D8337}"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uk-UA"/>
        </a:p>
      </dgm:t>
    </dgm:pt>
    <dgm:pt modelId="{7D6ACE49-2C7D-4B55-8258-8FF78D2D3F87}">
      <dgm:prSet custT="1"/>
      <dgm:spPr>
        <a:solidFill>
          <a:schemeClr val="tx2">
            <a:lumMod val="25000"/>
            <a:alpha val="17000"/>
          </a:schemeClr>
        </a:solidFill>
        <a:ln>
          <a:noFill/>
        </a:ln>
      </dgm:spPr>
      <dgm:t>
        <a:bodyPr/>
        <a:lstStyle/>
        <a:p>
          <a:pPr algn="ctr" rtl="0">
            <a:spcAft>
              <a:spcPts val="0"/>
            </a:spcAft>
          </a:pPr>
          <a:r>
            <a:rPr kumimoji="0" lang="uk-UA" sz="18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Постанова КГС ВС від 21.07.2021 у справі №910/14918/20</a:t>
          </a:r>
          <a:endParaRPr kumimoji="0" lang="uk-UA" sz="1800" b="1" i="0" u="none" strike="noStrike" kern="1200" cap="none" spc="0" normalizeH="0" baseline="0" noProof="0" dirty="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endParaRPr>
        </a:p>
      </dgm:t>
    </dgm:pt>
    <dgm:pt modelId="{AE0B5837-A785-4B6F-9FDA-6EBC8B068F4A}" type="parTrans" cxnId="{011F26B8-4074-4349-855E-A9921E5DB3AF}">
      <dgm:prSet/>
      <dgm:spPr/>
      <dgm:t>
        <a:bodyPr/>
        <a:lstStyle/>
        <a:p>
          <a:pPr algn="ctr"/>
          <a:endParaRPr lang="uk-UA"/>
        </a:p>
      </dgm:t>
    </dgm:pt>
    <dgm:pt modelId="{7C224D5F-3567-4E13-A4F5-740B4796CA85}" type="sibTrans" cxnId="{011F26B8-4074-4349-855E-A9921E5DB3AF}">
      <dgm:prSet/>
      <dgm:spPr/>
      <dgm:t>
        <a:bodyPr/>
        <a:lstStyle/>
        <a:p>
          <a:pPr algn="ctr"/>
          <a:endParaRPr lang="uk-UA"/>
        </a:p>
      </dgm:t>
    </dgm:pt>
    <dgm:pt modelId="{D3023C26-3E73-4E84-8F9D-13921BA3731C}" type="pres">
      <dgm:prSet presAssocID="{2A52989D-F7FB-4581-A78D-5AA2820D8337}" presName="linear" presStyleCnt="0">
        <dgm:presLayoutVars>
          <dgm:animLvl val="lvl"/>
          <dgm:resizeHandles val="exact"/>
        </dgm:presLayoutVars>
      </dgm:prSet>
      <dgm:spPr/>
      <dgm:t>
        <a:bodyPr/>
        <a:lstStyle/>
        <a:p>
          <a:endParaRPr lang="uk-UA"/>
        </a:p>
      </dgm:t>
    </dgm:pt>
    <dgm:pt modelId="{7A20DE31-9AEC-4203-B692-5715756E6C53}" type="pres">
      <dgm:prSet presAssocID="{7D6ACE49-2C7D-4B55-8258-8FF78D2D3F87}" presName="parentText" presStyleLbl="node1" presStyleIdx="0" presStyleCnt="1" custScaleY="407904">
        <dgm:presLayoutVars>
          <dgm:chMax val="0"/>
          <dgm:bulletEnabled val="1"/>
        </dgm:presLayoutVars>
      </dgm:prSet>
      <dgm:spPr/>
      <dgm:t>
        <a:bodyPr/>
        <a:lstStyle/>
        <a:p>
          <a:endParaRPr lang="uk-UA"/>
        </a:p>
      </dgm:t>
    </dgm:pt>
  </dgm:ptLst>
  <dgm:cxnLst>
    <dgm:cxn modelId="{011F26B8-4074-4349-855E-A9921E5DB3AF}" srcId="{2A52989D-F7FB-4581-A78D-5AA2820D8337}" destId="{7D6ACE49-2C7D-4B55-8258-8FF78D2D3F87}" srcOrd="0" destOrd="0" parTransId="{AE0B5837-A785-4B6F-9FDA-6EBC8B068F4A}" sibTransId="{7C224D5F-3567-4E13-A4F5-740B4796CA85}"/>
    <dgm:cxn modelId="{C2C35D28-C979-443D-B7ED-491772AB7188}" type="presOf" srcId="{7D6ACE49-2C7D-4B55-8258-8FF78D2D3F87}" destId="{7A20DE31-9AEC-4203-B692-5715756E6C53}" srcOrd="0" destOrd="0" presId="urn:microsoft.com/office/officeart/2005/8/layout/vList2"/>
    <dgm:cxn modelId="{46261BC0-7428-4EFB-8ADE-FA0D9662D15C}" type="presOf" srcId="{2A52989D-F7FB-4581-A78D-5AA2820D8337}" destId="{D3023C26-3E73-4E84-8F9D-13921BA3731C}" srcOrd="0" destOrd="0" presId="urn:microsoft.com/office/officeart/2005/8/layout/vList2"/>
    <dgm:cxn modelId="{A1B8B4AE-AA21-4EE9-922D-79B156F9D44C}" type="presParOf" srcId="{D3023C26-3E73-4E84-8F9D-13921BA3731C}" destId="{7A20DE31-9AEC-4203-B692-5715756E6C53}" srcOrd="0" destOrd="0" presId="urn:microsoft.com/office/officeart/2005/8/layout/vList2"/>
  </dgm:cxnLst>
  <dgm:bg/>
  <dgm:whole/>
  <dgm:extLst>
    <a:ext uri="http://schemas.microsoft.com/office/drawing/2008/diagram">
      <dsp:dataModelExt xmlns:dsp="http://schemas.microsoft.com/office/drawing/2008/diagram" xmlns="" relId="rId1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24E5C34E-DA21-45B9-B55D-F89D03FA1B3A}"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uk-UA"/>
        </a:p>
      </dgm:t>
    </dgm:pt>
    <dgm:pt modelId="{CEC9EB15-5746-4F36-8AFD-EACA623DA04B}">
      <dgm:prSet custT="1"/>
      <dgm:spPr>
        <a:solidFill>
          <a:schemeClr val="tx2">
            <a:lumMod val="25000"/>
            <a:alpha val="16000"/>
          </a:schemeClr>
        </a:solidFill>
        <a:ln>
          <a:noFill/>
        </a:ln>
      </dgm:spPr>
      <dgm:t>
        <a:bodyPr/>
        <a:lstStyle/>
        <a:p>
          <a:pPr algn="ctr" rtl="0">
            <a:spcAft>
              <a:spcPts val="0"/>
            </a:spcAft>
          </a:pPr>
          <a:r>
            <a:rPr kumimoji="0" lang="uk-UA" sz="18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Постанова Палати КГС від 25.05.2022 у справі №904/5314/20</a:t>
          </a:r>
        </a:p>
      </dgm:t>
    </dgm:pt>
    <dgm:pt modelId="{E33750B9-1477-455F-81C8-4D2BC9085203}" type="parTrans" cxnId="{A26E2DD8-ABF8-4519-816D-D7B1EAAFC0FE}">
      <dgm:prSet/>
      <dgm:spPr/>
      <dgm:t>
        <a:bodyPr/>
        <a:lstStyle/>
        <a:p>
          <a:endParaRPr lang="uk-UA"/>
        </a:p>
      </dgm:t>
    </dgm:pt>
    <dgm:pt modelId="{B7D23C7B-0A90-4076-AC62-5D4A740C24FC}" type="sibTrans" cxnId="{A26E2DD8-ABF8-4519-816D-D7B1EAAFC0FE}">
      <dgm:prSet/>
      <dgm:spPr/>
      <dgm:t>
        <a:bodyPr/>
        <a:lstStyle/>
        <a:p>
          <a:endParaRPr lang="uk-UA"/>
        </a:p>
      </dgm:t>
    </dgm:pt>
    <dgm:pt modelId="{3C8EE393-9385-4B7F-8750-BF622842E9AB}" type="pres">
      <dgm:prSet presAssocID="{24E5C34E-DA21-45B9-B55D-F89D03FA1B3A}" presName="linear" presStyleCnt="0">
        <dgm:presLayoutVars>
          <dgm:animLvl val="lvl"/>
          <dgm:resizeHandles val="exact"/>
        </dgm:presLayoutVars>
      </dgm:prSet>
      <dgm:spPr/>
      <dgm:t>
        <a:bodyPr/>
        <a:lstStyle/>
        <a:p>
          <a:endParaRPr lang="uk-UA"/>
        </a:p>
      </dgm:t>
    </dgm:pt>
    <dgm:pt modelId="{491186E1-D2E0-4DE9-9FD1-C23BC272EA6B}" type="pres">
      <dgm:prSet presAssocID="{CEC9EB15-5746-4F36-8AFD-EACA623DA04B}" presName="parentText" presStyleLbl="node1" presStyleIdx="0" presStyleCnt="1" custScaleY="265749" custLinFactY="-36270" custLinFactNeighborY="-100000">
        <dgm:presLayoutVars>
          <dgm:chMax val="0"/>
          <dgm:bulletEnabled val="1"/>
        </dgm:presLayoutVars>
      </dgm:prSet>
      <dgm:spPr/>
      <dgm:t>
        <a:bodyPr/>
        <a:lstStyle/>
        <a:p>
          <a:endParaRPr lang="uk-UA"/>
        </a:p>
      </dgm:t>
    </dgm:pt>
  </dgm:ptLst>
  <dgm:cxnLst>
    <dgm:cxn modelId="{959E688D-FBA6-4C57-B498-C89D35B927C5}" type="presOf" srcId="{CEC9EB15-5746-4F36-8AFD-EACA623DA04B}" destId="{491186E1-D2E0-4DE9-9FD1-C23BC272EA6B}" srcOrd="0" destOrd="0" presId="urn:microsoft.com/office/officeart/2005/8/layout/vList2"/>
    <dgm:cxn modelId="{9AF1CD7E-4CCE-471B-9592-782608AA8F4B}" type="presOf" srcId="{24E5C34E-DA21-45B9-B55D-F89D03FA1B3A}" destId="{3C8EE393-9385-4B7F-8750-BF622842E9AB}" srcOrd="0" destOrd="0" presId="urn:microsoft.com/office/officeart/2005/8/layout/vList2"/>
    <dgm:cxn modelId="{A26E2DD8-ABF8-4519-816D-D7B1EAAFC0FE}" srcId="{24E5C34E-DA21-45B9-B55D-F89D03FA1B3A}" destId="{CEC9EB15-5746-4F36-8AFD-EACA623DA04B}" srcOrd="0" destOrd="0" parTransId="{E33750B9-1477-455F-81C8-4D2BC9085203}" sibTransId="{B7D23C7B-0A90-4076-AC62-5D4A740C24FC}"/>
    <dgm:cxn modelId="{D347770C-15E7-4684-8449-9C4678419EA0}" type="presParOf" srcId="{3C8EE393-9385-4B7F-8750-BF622842E9AB}" destId="{491186E1-D2E0-4DE9-9FD1-C23BC272EA6B}" srcOrd="0" destOrd="0" presId="urn:microsoft.com/office/officeart/2005/8/layout/vList2"/>
  </dgm:cxnLst>
  <dgm:bg/>
  <dgm:whole/>
  <dgm:extLst>
    <a:ext uri="http://schemas.microsoft.com/office/drawing/2008/diagram">
      <dsp:dataModelExt xmlns:dsp="http://schemas.microsoft.com/office/drawing/2008/diagram" xmlns="" relId="rId21"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7A615780-D022-4AFF-8D48-AB7A7B171E5F}" type="doc">
      <dgm:prSet loTypeId="urn:microsoft.com/office/officeart/2005/8/layout/lProcess3" loCatId="process" qsTypeId="urn:microsoft.com/office/officeart/2005/8/quickstyle/simple1" qsCatId="simple" csTypeId="urn:microsoft.com/office/officeart/2005/8/colors/accent1_2" csCatId="accent1" phldr="1"/>
      <dgm:spPr/>
      <dgm:t>
        <a:bodyPr/>
        <a:lstStyle/>
        <a:p>
          <a:endParaRPr lang="uk-UA"/>
        </a:p>
      </dgm:t>
    </dgm:pt>
    <dgm:pt modelId="{4BC3F7BD-86BF-47FB-9DB0-44B4694B5F1C}">
      <dgm:prSet custT="1"/>
      <dgm:spPr>
        <a:solidFill>
          <a:schemeClr val="tx2">
            <a:lumMod val="25000"/>
            <a:alpha val="29000"/>
          </a:schemeClr>
        </a:solidFill>
        <a:ln>
          <a:noFill/>
        </a:ln>
      </dgm:spPr>
      <dgm:t>
        <a:bodyPr/>
        <a:lstStyle/>
        <a:p>
          <a:pPr algn="just" rtl="0"/>
          <a:r>
            <a:rPr lang="uk-UA" sz="1200" kern="1200" dirty="0" smtClean="0"/>
            <a:t>	</a:t>
          </a:r>
          <a:r>
            <a:rPr lang="uk-UA" sz="13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ВС зроблено висновок щодо застосування ст.137 ГПК України зокрема, про неможливість накладення арешту на (нерухоме) майно відповідача в порядку забезпечення позову про стягнення коштів.</a:t>
          </a:r>
        </a:p>
      </dgm:t>
    </dgm:pt>
    <dgm:pt modelId="{93D310BB-F2F2-40D7-B5C0-A53F040FE199}" type="parTrans" cxnId="{FC6DDEF0-0EF9-4614-AC36-B420574CBCCA}">
      <dgm:prSet/>
      <dgm:spPr/>
      <dgm:t>
        <a:bodyPr/>
        <a:lstStyle/>
        <a:p>
          <a:endParaRPr lang="uk-UA"/>
        </a:p>
      </dgm:t>
    </dgm:pt>
    <dgm:pt modelId="{0DD68BEC-700B-48CB-BAFF-CD805A664C0F}" type="sibTrans" cxnId="{FC6DDEF0-0EF9-4614-AC36-B420574CBCCA}">
      <dgm:prSet/>
      <dgm:spPr/>
      <dgm:t>
        <a:bodyPr/>
        <a:lstStyle/>
        <a:p>
          <a:endParaRPr lang="uk-UA"/>
        </a:p>
      </dgm:t>
    </dgm:pt>
    <dgm:pt modelId="{548A3B55-16F6-480F-B82A-08DB5D3007E9}" type="pres">
      <dgm:prSet presAssocID="{7A615780-D022-4AFF-8D48-AB7A7B171E5F}" presName="Name0" presStyleCnt="0">
        <dgm:presLayoutVars>
          <dgm:chPref val="3"/>
          <dgm:dir/>
          <dgm:animLvl val="lvl"/>
          <dgm:resizeHandles/>
        </dgm:presLayoutVars>
      </dgm:prSet>
      <dgm:spPr/>
      <dgm:t>
        <a:bodyPr/>
        <a:lstStyle/>
        <a:p>
          <a:endParaRPr lang="uk-UA"/>
        </a:p>
      </dgm:t>
    </dgm:pt>
    <dgm:pt modelId="{A3C4AD7B-2E3E-44E9-8180-719FA0B03778}" type="pres">
      <dgm:prSet presAssocID="{4BC3F7BD-86BF-47FB-9DB0-44B4694B5F1C}" presName="horFlow" presStyleCnt="0"/>
      <dgm:spPr/>
    </dgm:pt>
    <dgm:pt modelId="{3EF56D4A-9A76-4414-A5F2-8066BE125047}" type="pres">
      <dgm:prSet presAssocID="{4BC3F7BD-86BF-47FB-9DB0-44B4694B5F1C}" presName="bigChev" presStyleLbl="node1" presStyleIdx="0" presStyleCnt="1" custScaleX="106010" custScaleY="266202" custLinFactNeighborX="-419" custLinFactNeighborY="-61"/>
      <dgm:spPr>
        <a:prstGeom prst="homePlate">
          <a:avLst/>
        </a:prstGeom>
      </dgm:spPr>
      <dgm:t>
        <a:bodyPr/>
        <a:lstStyle/>
        <a:p>
          <a:endParaRPr lang="uk-UA"/>
        </a:p>
      </dgm:t>
    </dgm:pt>
  </dgm:ptLst>
  <dgm:cxnLst>
    <dgm:cxn modelId="{FC6DDEF0-0EF9-4614-AC36-B420574CBCCA}" srcId="{7A615780-D022-4AFF-8D48-AB7A7B171E5F}" destId="{4BC3F7BD-86BF-47FB-9DB0-44B4694B5F1C}" srcOrd="0" destOrd="0" parTransId="{93D310BB-F2F2-40D7-B5C0-A53F040FE199}" sibTransId="{0DD68BEC-700B-48CB-BAFF-CD805A664C0F}"/>
    <dgm:cxn modelId="{AE183A3D-45E3-418E-8C04-8FD863BA2A84}" type="presOf" srcId="{7A615780-D022-4AFF-8D48-AB7A7B171E5F}" destId="{548A3B55-16F6-480F-B82A-08DB5D3007E9}" srcOrd="0" destOrd="0" presId="urn:microsoft.com/office/officeart/2005/8/layout/lProcess3"/>
    <dgm:cxn modelId="{559F5CDC-0AEF-45DD-9E54-A805BF3BB1A3}" type="presOf" srcId="{4BC3F7BD-86BF-47FB-9DB0-44B4694B5F1C}" destId="{3EF56D4A-9A76-4414-A5F2-8066BE125047}" srcOrd="0" destOrd="0" presId="urn:microsoft.com/office/officeart/2005/8/layout/lProcess3"/>
    <dgm:cxn modelId="{D8843997-A6E3-473C-9C4D-CFFD888114EA}" type="presParOf" srcId="{548A3B55-16F6-480F-B82A-08DB5D3007E9}" destId="{A3C4AD7B-2E3E-44E9-8180-719FA0B03778}" srcOrd="0" destOrd="0" presId="urn:microsoft.com/office/officeart/2005/8/layout/lProcess3"/>
    <dgm:cxn modelId="{1EDE25AD-07AE-4836-8DDB-4C8439074BA5}" type="presParOf" srcId="{A3C4AD7B-2E3E-44E9-8180-719FA0B03778}" destId="{3EF56D4A-9A76-4414-A5F2-8066BE125047}" srcOrd="0" destOrd="0" presId="urn:microsoft.com/office/officeart/2005/8/layout/lProcess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EF56D4A-9A76-4414-A5F2-8066BE125047}">
      <dsp:nvSpPr>
        <dsp:cNvPr id="0" name=""/>
        <dsp:cNvSpPr/>
      </dsp:nvSpPr>
      <dsp:spPr>
        <a:xfrm>
          <a:off x="0" y="360038"/>
          <a:ext cx="3797813" cy="3814679"/>
        </a:xfrm>
        <a:prstGeom prst="homePlate">
          <a:avLst/>
        </a:prstGeom>
        <a:solidFill>
          <a:schemeClr val="tx2">
            <a:lumMod val="25000"/>
            <a:alpha val="29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7620" rIns="0" bIns="7620" numCol="1" spcCol="1270" anchor="ctr" anchorCtr="0">
          <a:noAutofit/>
        </a:bodyPr>
        <a:lstStyle/>
        <a:p>
          <a:pPr lvl="0" algn="just" defTabSz="533400" rtl="0">
            <a:lnSpc>
              <a:spcPct val="90000"/>
            </a:lnSpc>
            <a:spcBef>
              <a:spcPct val="0"/>
            </a:spcBef>
            <a:spcAft>
              <a:spcPct val="35000"/>
            </a:spcAft>
          </a:pPr>
          <a:r>
            <a:rPr lang="uk-UA" sz="1200" kern="1200" dirty="0" smtClean="0"/>
            <a:t>	</a:t>
          </a:r>
          <a:r>
            <a:rPr lang="uk-UA" sz="13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КГС ВС зроблено висновок щодо можливості застосування положень Закону про банкрутство, визначених цим Законом правил та процедур щодо порушення та здійснення провадження у справі про банкрутство юридичної особи - банківської установи, стосовно якої скасовано в судовому порядку постанову Правління НБУ про відкликання банківської ліцензії та призначення ліквідатора. Зокрема, КГС зазначає, про можливість застосування визначених Законом про банкрутство правил для розгляду кредиторських вимог Фонду гарантування вкладів фізичних осіб до відповідної юридичної особи-банківської установи.</a:t>
          </a:r>
        </a:p>
      </dsp:txBody>
      <dsp:txXfrm>
        <a:off x="0" y="360038"/>
        <a:ext cx="3797813" cy="3814679"/>
      </dsp:txXfrm>
    </dsp:sp>
  </dsp:spTree>
</dsp:drawing>
</file>

<file path=ppt/diagrams/drawing10.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532A5CD-ED12-4521-B172-187366941F6A}">
      <dsp:nvSpPr>
        <dsp:cNvPr id="0" name=""/>
        <dsp:cNvSpPr/>
      </dsp:nvSpPr>
      <dsp:spPr>
        <a:xfrm>
          <a:off x="0" y="-72011"/>
          <a:ext cx="3960440" cy="4680527"/>
        </a:xfrm>
        <a:prstGeom prst="flowChartAlternateProcess">
          <a:avLst/>
        </a:prstGeom>
        <a:solidFill>
          <a:schemeClr val="tx2">
            <a:lumMod val="25000"/>
            <a:alpha val="44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just" defTabSz="577850" rtl="0">
            <a:lnSpc>
              <a:spcPct val="90000"/>
            </a:lnSpc>
            <a:spcBef>
              <a:spcPct val="0"/>
            </a:spcBef>
            <a:spcAft>
              <a:spcPts val="0"/>
            </a:spcAft>
          </a:pPr>
          <a:r>
            <a:rPr lang="uk-UA" sz="13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Можливість накладення арешту на майно, не обмежуючись грошовими коштами відповідача, в порядку забезпечення позову у спорі про стягнення грошових коштів  є додатковою гарантією  для позивача того, що рішення суду у разі задоволення позову, буде реально виконане та позивач отримає задоволення своїх вимог. Крім того, у разі задоволення позову у справі про стягнення грошових коштів, боржник матиме безумовну можливість розрахуватись із позивачем, за умови наявності у нього грошових коштів у необхідних для цього розмірах, без застосування процедури звернення стягнення на майно боржника. Подібні висновки про те, що у справах, де предметом спору є стягнення грошових коштів, накладення арешту на нерухоме майно є належним видом забезпечення позову, викладені у постанові ВП ВС від 12.02.2020 у справі № 381/4019/18</a:t>
          </a:r>
          <a:r>
            <a:rPr lang="uk-UA" sz="1000" b="1" kern="1200" dirty="0" smtClean="0"/>
            <a:t>.</a:t>
          </a:r>
        </a:p>
        <a:p>
          <a:pPr lvl="0" algn="just" defTabSz="577850" rtl="0">
            <a:lnSpc>
              <a:spcPct val="90000"/>
            </a:lnSpc>
            <a:spcBef>
              <a:spcPct val="0"/>
            </a:spcBef>
            <a:spcAft>
              <a:spcPts val="0"/>
            </a:spcAft>
          </a:pPr>
          <a:r>
            <a:rPr lang="uk-UA" sz="1300" kern="1200" dirty="0" smtClean="0">
              <a:latin typeface="Times New Roman" pitchFamily="18" charset="0"/>
              <a:cs typeface="Times New Roman" pitchFamily="18" charset="0"/>
              <a:hlinkClick xmlns:r="http://schemas.openxmlformats.org/officeDocument/2006/relationships" r:id="rId1"/>
            </a:rPr>
            <a:t>https://reestr.court.gov.ua/Review/105078266</a:t>
          </a:r>
          <a:r>
            <a:rPr lang="uk-UA" sz="1300" kern="1200" dirty="0" smtClean="0">
              <a:latin typeface="Times New Roman" pitchFamily="18" charset="0"/>
              <a:cs typeface="Times New Roman" pitchFamily="18" charset="0"/>
            </a:rPr>
            <a:t> </a:t>
          </a:r>
          <a:endParaRPr lang="uk-UA" sz="1300" b="0"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hlinkClick xmlns:r="http://schemas.openxmlformats.org/officeDocument/2006/relationships" r:id="rId2"/>
          </a:endParaRPr>
        </a:p>
      </dsp:txBody>
      <dsp:txXfrm>
        <a:off x="0" y="-72011"/>
        <a:ext cx="3960440" cy="4680527"/>
      </dsp:txXfrm>
    </dsp:sp>
  </dsp:spTree>
</dsp:drawing>
</file>

<file path=ppt/diagrams/drawing1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7A20DE31-9AEC-4203-B692-5715756E6C53}">
      <dsp:nvSpPr>
        <dsp:cNvPr id="0" name=""/>
        <dsp:cNvSpPr/>
      </dsp:nvSpPr>
      <dsp:spPr>
        <a:xfrm>
          <a:off x="0" y="421"/>
          <a:ext cx="3729913" cy="863252"/>
        </a:xfrm>
        <a:prstGeom prst="roundRect">
          <a:avLst/>
        </a:prstGeom>
        <a:solidFill>
          <a:schemeClr val="tx2">
            <a:lumMod val="25000"/>
            <a:alpha val="17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rtl="0">
            <a:lnSpc>
              <a:spcPct val="90000"/>
            </a:lnSpc>
            <a:spcBef>
              <a:spcPct val="0"/>
            </a:spcBef>
            <a:spcAft>
              <a:spcPts val="0"/>
            </a:spcAft>
          </a:pPr>
          <a:r>
            <a:rPr kumimoji="0" lang="uk-UA" sz="18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Постанови ВС </a:t>
          </a:r>
          <a:r>
            <a:rPr kumimoji="0" lang="uk-UA" sz="14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від 10.10.2019 у справі №  904/1478/19, від 16.12.2019 у справі №   904/3459/19 та від 28.05.2021 у справі №10/5026/290/2011(925/1502/20)</a:t>
          </a:r>
          <a:endParaRPr kumimoji="0" lang="uk-UA" sz="1400" b="1" i="0" u="none" strike="noStrike" kern="1200" cap="none" spc="0" normalizeH="0" baseline="0" noProof="0" dirty="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endParaRPr>
        </a:p>
      </dsp:txBody>
      <dsp:txXfrm>
        <a:off x="0" y="421"/>
        <a:ext cx="3729913" cy="863252"/>
      </dsp:txXfrm>
    </dsp:sp>
  </dsp:spTree>
</dsp:drawing>
</file>

<file path=ppt/diagrams/drawing1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91186E1-D2E0-4DE9-9FD1-C23BC272EA6B}">
      <dsp:nvSpPr>
        <dsp:cNvPr id="0" name=""/>
        <dsp:cNvSpPr/>
      </dsp:nvSpPr>
      <dsp:spPr>
        <a:xfrm>
          <a:off x="0" y="0"/>
          <a:ext cx="4130279" cy="605714"/>
        </a:xfrm>
        <a:prstGeom prst="roundRect">
          <a:avLst/>
        </a:prstGeom>
        <a:solidFill>
          <a:schemeClr val="tx2">
            <a:lumMod val="25000"/>
            <a:alpha val="16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rtl="0">
            <a:lnSpc>
              <a:spcPct val="90000"/>
            </a:lnSpc>
            <a:spcBef>
              <a:spcPct val="0"/>
            </a:spcBef>
            <a:spcAft>
              <a:spcPts val="0"/>
            </a:spcAft>
          </a:pPr>
          <a:r>
            <a:rPr kumimoji="0" lang="uk-UA" sz="18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Постанова </a:t>
          </a:r>
          <a:r>
            <a:rPr kumimoji="0" lang="uk-UA" sz="1800" b="1" i="0" u="none" strike="noStrike" kern="1200" cap="none" spc="0" normalizeH="0" baseline="0" noProof="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ОП </a:t>
          </a:r>
          <a:r>
            <a:rPr kumimoji="0" lang="uk-UA" sz="1800" b="1" i="0" u="none" strike="noStrike" kern="1200" cap="none" spc="0" normalizeH="0" baseline="0" noProof="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КГС від 17.06.2022 </a:t>
          </a:r>
          <a:r>
            <a:rPr kumimoji="0" lang="uk-UA" sz="18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у справі №908/2382/21 </a:t>
          </a:r>
        </a:p>
      </dsp:txBody>
      <dsp:txXfrm>
        <a:off x="0" y="0"/>
        <a:ext cx="4130279" cy="605714"/>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532A5CD-ED12-4521-B172-187366941F6A}">
      <dsp:nvSpPr>
        <dsp:cNvPr id="0" name=""/>
        <dsp:cNvSpPr/>
      </dsp:nvSpPr>
      <dsp:spPr>
        <a:xfrm>
          <a:off x="0" y="-72011"/>
          <a:ext cx="3960440" cy="4680527"/>
        </a:xfrm>
        <a:prstGeom prst="flowChartAlternateProcess">
          <a:avLst/>
        </a:prstGeom>
        <a:solidFill>
          <a:schemeClr val="tx2">
            <a:lumMod val="25000"/>
            <a:alpha val="44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just" defTabSz="577850" rtl="0">
            <a:lnSpc>
              <a:spcPct val="90000"/>
            </a:lnSpc>
            <a:spcBef>
              <a:spcPct val="0"/>
            </a:spcBef>
            <a:spcAft>
              <a:spcPts val="0"/>
            </a:spcAft>
          </a:pPr>
          <a:r>
            <a:rPr lang="uk-UA" sz="1300" b="0" i="0" u="none" kern="1200" dirty="0" smtClean="0">
              <a:latin typeface="Times New Roman" panose="02020603050405020304" pitchFamily="18" charset="0"/>
              <a:cs typeface="Times New Roman" panose="02020603050405020304" pitchFamily="18" charset="0"/>
            </a:rPr>
            <a:t>	</a:t>
          </a:r>
          <a:r>
            <a:rPr lang="uk-UA" sz="13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У цій справі порушено питання застосування визначених спеціальним нормативним актом з питань банкрутства, зокрема, Законом про банкрутство, правил ініціювання та здійснення провадження у справі про банкрутство юридичної особи, зареєстрованої як банківської установи, банківська ліцензія якої відкликана, однак рішення відповідного органу про це скасовано в судовому порядку.</a:t>
          </a:r>
        </a:p>
        <a:p>
          <a:pPr lvl="0" algn="just" defTabSz="577850">
            <a:lnSpc>
              <a:spcPct val="90000"/>
            </a:lnSpc>
            <a:spcBef>
              <a:spcPct val="0"/>
            </a:spcBef>
            <a:spcAft>
              <a:spcPts val="0"/>
            </a:spcAft>
          </a:pPr>
          <a:r>
            <a:rPr lang="uk-UA" sz="13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Зміна найменування, організаційно-правової форми, реорганізація, перетворення юридичної особи, яка має статус банка, в небанківську установу, її ліквідація не в порядку, встановленому Законом про банки, Законом про систему гарантування вкладів, не допускається і не позбавляє її статусу банка, а тому не дає правових підстав для застосування до такої юридичної особи положень Закону про банкрутство та </a:t>
          </a:r>
          <a:r>
            <a:rPr lang="uk-UA" sz="1300" b="1" kern="1200" noProof="0" dirty="0" err="1"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КУзПБ</a:t>
          </a:r>
          <a:r>
            <a:rPr lang="uk-UA" sz="13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t>
          </a:r>
          <a:r>
            <a:rPr lang="uk-UA" sz="1300" kern="1200" dirty="0" smtClean="0">
              <a:hlinkClick xmlns:r="http://schemas.openxmlformats.org/officeDocument/2006/relationships" r:id="rId1"/>
            </a:rPr>
            <a:t>http://reestr.court.gov.ua/Review/103851683</a:t>
          </a:r>
          <a:r>
            <a:rPr lang="uk-UA" sz="1300" kern="1200" dirty="0" smtClean="0"/>
            <a:t> </a:t>
          </a:r>
          <a:endParaRPr lang="uk-UA" sz="1300" b="0"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hlinkClick xmlns:r="http://schemas.openxmlformats.org/officeDocument/2006/relationships" r:id="rId2"/>
          </a:endParaRPr>
        </a:p>
      </dsp:txBody>
      <dsp:txXfrm>
        <a:off x="0" y="-72011"/>
        <a:ext cx="3960440" cy="4680527"/>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7A20DE31-9AEC-4203-B692-5715756E6C53}">
      <dsp:nvSpPr>
        <dsp:cNvPr id="0" name=""/>
        <dsp:cNvSpPr/>
      </dsp:nvSpPr>
      <dsp:spPr>
        <a:xfrm>
          <a:off x="0" y="351"/>
          <a:ext cx="3729913" cy="719376"/>
        </a:xfrm>
        <a:prstGeom prst="roundRect">
          <a:avLst/>
        </a:prstGeom>
        <a:solidFill>
          <a:schemeClr val="tx2">
            <a:lumMod val="25000"/>
            <a:alpha val="17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rtl="0">
            <a:lnSpc>
              <a:spcPct val="90000"/>
            </a:lnSpc>
            <a:spcBef>
              <a:spcPct val="0"/>
            </a:spcBef>
            <a:spcAft>
              <a:spcPts val="0"/>
            </a:spcAft>
          </a:pPr>
          <a:r>
            <a:rPr kumimoji="0" lang="uk-UA" sz="18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Постанова КГС ВС від 14.11.2018 у справі №905/1328/17</a:t>
          </a:r>
          <a:endParaRPr kumimoji="0" lang="uk-UA" sz="1800" b="1" i="0" u="none" strike="noStrike" kern="1200" cap="none" spc="0" normalizeH="0" baseline="0" noProof="0" dirty="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endParaRPr>
        </a:p>
      </dsp:txBody>
      <dsp:txXfrm>
        <a:off x="0" y="351"/>
        <a:ext cx="3729913" cy="719376"/>
      </dsp:txXfrm>
    </dsp:sp>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91186E1-D2E0-4DE9-9FD1-C23BC272EA6B}">
      <dsp:nvSpPr>
        <dsp:cNvPr id="0" name=""/>
        <dsp:cNvSpPr/>
      </dsp:nvSpPr>
      <dsp:spPr>
        <a:xfrm>
          <a:off x="0" y="0"/>
          <a:ext cx="4130279" cy="605714"/>
        </a:xfrm>
        <a:prstGeom prst="roundRect">
          <a:avLst/>
        </a:prstGeom>
        <a:solidFill>
          <a:schemeClr val="tx2">
            <a:lumMod val="25000"/>
            <a:alpha val="16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rtl="0">
            <a:lnSpc>
              <a:spcPct val="90000"/>
            </a:lnSpc>
            <a:spcBef>
              <a:spcPct val="0"/>
            </a:spcBef>
            <a:spcAft>
              <a:spcPts val="0"/>
            </a:spcAft>
          </a:pPr>
          <a:r>
            <a:rPr kumimoji="0" lang="uk-UA" sz="18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Постанова Палати КГС від 18.11.2021 у справі №910/4475/19 </a:t>
          </a:r>
          <a:r>
            <a:rPr kumimoji="0" lang="uk-UA" sz="10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a:t>
          </a:r>
          <a:r>
            <a:rPr kumimoji="0" lang="uk-UA" sz="1000" b="1" i="0" u="none" strike="noStrike" kern="1200" cap="none" spc="0" normalizeH="0" baseline="0" noProof="0" dirty="0" err="1"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оприлюднено</a:t>
          </a:r>
          <a:r>
            <a:rPr kumimoji="0" lang="uk-UA" sz="10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 в ЄДРСР – 06.04.2022)</a:t>
          </a:r>
        </a:p>
      </dsp:txBody>
      <dsp:txXfrm>
        <a:off x="0" y="0"/>
        <a:ext cx="4130279" cy="605714"/>
      </dsp:txXfrm>
    </dsp:sp>
  </dsp:spTree>
</dsp:drawing>
</file>

<file path=ppt/diagrams/drawing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EF56D4A-9A76-4414-A5F2-8066BE125047}">
      <dsp:nvSpPr>
        <dsp:cNvPr id="0" name=""/>
        <dsp:cNvSpPr/>
      </dsp:nvSpPr>
      <dsp:spPr>
        <a:xfrm>
          <a:off x="0" y="144013"/>
          <a:ext cx="3797813" cy="4246730"/>
        </a:xfrm>
        <a:prstGeom prst="homePlate">
          <a:avLst/>
        </a:prstGeom>
        <a:solidFill>
          <a:schemeClr val="tx2">
            <a:lumMod val="25000"/>
            <a:alpha val="29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7620" rIns="0" bIns="7620" numCol="1" spcCol="1270" anchor="ctr" anchorCtr="0">
          <a:noAutofit/>
        </a:bodyPr>
        <a:lstStyle/>
        <a:p>
          <a:pPr lvl="0" algn="just" defTabSz="533400" rtl="0">
            <a:lnSpc>
              <a:spcPct val="90000"/>
            </a:lnSpc>
            <a:spcBef>
              <a:spcPct val="0"/>
            </a:spcBef>
            <a:spcAft>
              <a:spcPct val="35000"/>
            </a:spcAft>
          </a:pPr>
          <a:r>
            <a:rPr lang="uk-UA" sz="1200" kern="1200" dirty="0" smtClean="0"/>
            <a:t>	</a:t>
          </a:r>
          <a:r>
            <a:rPr lang="uk-UA" sz="13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Касаційний суд погодився із висновками судів попередніх інстанцій щодо відхилення грошових вимог банку до боржника в частині нарахованої винагороди за користування кредитом.</a:t>
          </a:r>
        </a:p>
      </dsp:txBody>
      <dsp:txXfrm>
        <a:off x="0" y="144013"/>
        <a:ext cx="3797813" cy="4246730"/>
      </dsp:txXfrm>
    </dsp:sp>
  </dsp:spTree>
</dsp:drawing>
</file>

<file path=ppt/diagrams/drawing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532A5CD-ED12-4521-B172-187366941F6A}">
      <dsp:nvSpPr>
        <dsp:cNvPr id="0" name=""/>
        <dsp:cNvSpPr/>
      </dsp:nvSpPr>
      <dsp:spPr>
        <a:xfrm>
          <a:off x="0" y="-72011"/>
          <a:ext cx="3960440" cy="4680527"/>
        </a:xfrm>
        <a:prstGeom prst="flowChartAlternateProcess">
          <a:avLst/>
        </a:prstGeom>
        <a:solidFill>
          <a:schemeClr val="tx2">
            <a:lumMod val="25000"/>
            <a:alpha val="44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just" defTabSz="577850" rtl="0">
            <a:lnSpc>
              <a:spcPct val="90000"/>
            </a:lnSpc>
            <a:spcBef>
              <a:spcPct val="0"/>
            </a:spcBef>
            <a:spcAft>
              <a:spcPts val="0"/>
            </a:spcAft>
          </a:pPr>
          <a:r>
            <a:rPr lang="uk-UA" sz="1300" b="0" i="0" u="none" kern="1200" dirty="0" smtClean="0">
              <a:latin typeface="Times New Roman" panose="02020603050405020304" pitchFamily="18" charset="0"/>
              <a:cs typeface="Times New Roman" panose="02020603050405020304" pitchFamily="18" charset="0"/>
            </a:rPr>
            <a:t>	</a:t>
          </a:r>
          <a:r>
            <a:rPr lang="uk-UA" sz="13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Незгода позичальника з умовою договору про нарахування та сплату винагороди, на стадії виконання, за відсутності зауважень щодо змісту та умов договору під час його укладення та підписання додаткових угод до договору, не є підставою для визначення умов договору такими, що не підлягають виконанню під час вирішення спору про стягнення заборгованості за цим договором, в тому числі і під час розгляду заяв про грошові вимоги до боржника, оскільки суперечать принципам цивільного законодавства. Аналогічна правова позиція викладена у постанові ОП КГС від 19.03.2021 у справі №904/2073/19.</a:t>
          </a:r>
        </a:p>
        <a:p>
          <a:pPr lvl="0" algn="just" defTabSz="577850">
            <a:lnSpc>
              <a:spcPct val="90000"/>
            </a:lnSpc>
            <a:spcBef>
              <a:spcPct val="0"/>
            </a:spcBef>
            <a:spcAft>
              <a:spcPts val="0"/>
            </a:spcAft>
          </a:pPr>
          <a:r>
            <a:rPr lang="uk-UA" sz="13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У справі, яка розглядається, судом апеляційної інстанції встановлено, що спірні кредитні договори та додаткові угоди до цих договорів, в тому числі і в частині сплати винагороди за користування кредитом, є чинними і недійсними у встановленому законом порядку не визнавалися.</a:t>
          </a:r>
        </a:p>
        <a:p>
          <a:pPr lvl="0" algn="just" defTabSz="577850">
            <a:lnSpc>
              <a:spcPct val="90000"/>
            </a:lnSpc>
            <a:spcBef>
              <a:spcPct val="0"/>
            </a:spcBef>
            <a:spcAft>
              <a:spcPts val="0"/>
            </a:spcAft>
          </a:pPr>
          <a:r>
            <a:rPr lang="uk-UA" sz="1200" kern="1200" noProof="0" dirty="0" smtClean="0">
              <a:latin typeface="Times New Roman" pitchFamily="18" charset="0"/>
              <a:cs typeface="Times New Roman" pitchFamily="18" charset="0"/>
              <a:hlinkClick xmlns:r="http://schemas.openxmlformats.org/officeDocument/2006/relationships" r:id="rId1"/>
            </a:rPr>
            <a:t>https://reestr.court.gov.ua/Review</a:t>
          </a:r>
          <a:r>
            <a:rPr lang="uk-UA" sz="1200" kern="1200" dirty="0" smtClean="0">
              <a:latin typeface="Times New Roman" pitchFamily="18" charset="0"/>
              <a:cs typeface="Times New Roman" pitchFamily="18" charset="0"/>
              <a:hlinkClick xmlns:r="http://schemas.openxmlformats.org/officeDocument/2006/relationships" r:id="rId1"/>
            </a:rPr>
            <a:t>/105034151 </a:t>
          </a:r>
          <a:endParaRPr lang="uk-UA" sz="1200" kern="1200" noProof="0" dirty="0" smtClean="0">
            <a:latin typeface="Times New Roman" pitchFamily="18" charset="0"/>
            <a:cs typeface="Times New Roman" pitchFamily="18" charset="0"/>
            <a:hlinkClick xmlns:r="http://schemas.openxmlformats.org/officeDocument/2006/relationships" r:id="rId2"/>
          </a:endParaRPr>
        </a:p>
      </dsp:txBody>
      <dsp:txXfrm>
        <a:off x="0" y="-72011"/>
        <a:ext cx="3960440" cy="4680527"/>
      </dsp:txXfrm>
    </dsp:sp>
  </dsp:spTree>
</dsp:drawing>
</file>

<file path=ppt/diagrams/drawing7.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7A20DE31-9AEC-4203-B692-5715756E6C53}">
      <dsp:nvSpPr>
        <dsp:cNvPr id="0" name=""/>
        <dsp:cNvSpPr/>
      </dsp:nvSpPr>
      <dsp:spPr>
        <a:xfrm>
          <a:off x="0" y="351"/>
          <a:ext cx="3729913" cy="719376"/>
        </a:xfrm>
        <a:prstGeom prst="roundRect">
          <a:avLst/>
        </a:prstGeom>
        <a:solidFill>
          <a:schemeClr val="tx2">
            <a:lumMod val="25000"/>
            <a:alpha val="17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rtl="0">
            <a:lnSpc>
              <a:spcPct val="90000"/>
            </a:lnSpc>
            <a:spcBef>
              <a:spcPct val="0"/>
            </a:spcBef>
            <a:spcAft>
              <a:spcPts val="0"/>
            </a:spcAft>
          </a:pPr>
          <a:r>
            <a:rPr kumimoji="0" lang="uk-UA" sz="18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Постанова КГС ВС від 21.07.2021 у справі №910/14918/20</a:t>
          </a:r>
          <a:endParaRPr kumimoji="0" lang="uk-UA" sz="1800" b="1" i="0" u="none" strike="noStrike" kern="1200" cap="none" spc="0" normalizeH="0" baseline="0" noProof="0" dirty="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endParaRPr>
        </a:p>
      </dsp:txBody>
      <dsp:txXfrm>
        <a:off x="0" y="351"/>
        <a:ext cx="3729913" cy="719376"/>
      </dsp:txXfrm>
    </dsp:sp>
  </dsp:spTree>
</dsp:drawing>
</file>

<file path=ppt/diagrams/drawing8.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91186E1-D2E0-4DE9-9FD1-C23BC272EA6B}">
      <dsp:nvSpPr>
        <dsp:cNvPr id="0" name=""/>
        <dsp:cNvSpPr/>
      </dsp:nvSpPr>
      <dsp:spPr>
        <a:xfrm>
          <a:off x="0" y="0"/>
          <a:ext cx="4130279" cy="605714"/>
        </a:xfrm>
        <a:prstGeom prst="roundRect">
          <a:avLst/>
        </a:prstGeom>
        <a:solidFill>
          <a:schemeClr val="tx2">
            <a:lumMod val="25000"/>
            <a:alpha val="16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rtl="0">
            <a:lnSpc>
              <a:spcPct val="90000"/>
            </a:lnSpc>
            <a:spcBef>
              <a:spcPct val="0"/>
            </a:spcBef>
            <a:spcAft>
              <a:spcPts val="0"/>
            </a:spcAft>
          </a:pPr>
          <a:r>
            <a:rPr kumimoji="0" lang="uk-UA" sz="18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Постанова Палати КГС від 25.05.2022 у справі №904/5314/20</a:t>
          </a:r>
        </a:p>
      </dsp:txBody>
      <dsp:txXfrm>
        <a:off x="0" y="0"/>
        <a:ext cx="4130279" cy="605714"/>
      </dsp:txXfrm>
    </dsp:sp>
  </dsp:spTree>
</dsp:drawing>
</file>

<file path=ppt/diagrams/drawing9.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EF56D4A-9A76-4414-A5F2-8066BE125047}">
      <dsp:nvSpPr>
        <dsp:cNvPr id="0" name=""/>
        <dsp:cNvSpPr/>
      </dsp:nvSpPr>
      <dsp:spPr>
        <a:xfrm>
          <a:off x="0" y="360038"/>
          <a:ext cx="3797813" cy="3814679"/>
        </a:xfrm>
        <a:prstGeom prst="homePlate">
          <a:avLst/>
        </a:prstGeom>
        <a:solidFill>
          <a:schemeClr val="tx2">
            <a:lumMod val="25000"/>
            <a:alpha val="29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7620" rIns="0" bIns="7620" numCol="1" spcCol="1270" anchor="ctr" anchorCtr="0">
          <a:noAutofit/>
        </a:bodyPr>
        <a:lstStyle/>
        <a:p>
          <a:pPr lvl="0" algn="just" defTabSz="533400" rtl="0">
            <a:lnSpc>
              <a:spcPct val="90000"/>
            </a:lnSpc>
            <a:spcBef>
              <a:spcPct val="0"/>
            </a:spcBef>
            <a:spcAft>
              <a:spcPct val="35000"/>
            </a:spcAft>
          </a:pPr>
          <a:r>
            <a:rPr lang="uk-UA" sz="1200" kern="1200" dirty="0" smtClean="0"/>
            <a:t>	</a:t>
          </a:r>
          <a:r>
            <a:rPr lang="uk-UA" sz="13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ВС зроблено висновок щодо застосування ст.137 ГПК України зокрема, про неможливість накладення арешту на (нерухоме) майно відповідача в порядку забезпечення позову про стягнення коштів.</a:t>
          </a:r>
        </a:p>
      </dsp:txBody>
      <dsp:txXfrm>
        <a:off x="0" y="360038"/>
        <a:ext cx="3797813" cy="3814679"/>
      </dsp:txXfrm>
    </dsp:sp>
  </dsp:spTree>
</dsp:drawing>
</file>

<file path=ppt/diagrams/layout1.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layout10.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1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ий слайд">
    <p:bg>
      <p:bgRef idx="1002">
        <a:schemeClr val="bg2"/>
      </p:bgRef>
    </p:bg>
    <p:spTree>
      <p:nvGrpSpPr>
        <p:cNvPr id="1" name=""/>
        <p:cNvGrpSpPr/>
        <p:nvPr/>
      </p:nvGrpSpPr>
      <p:grpSpPr>
        <a:xfrm>
          <a:off x="0" y="0"/>
          <a:ext cx="0" cy="0"/>
          <a:chOff x="0" y="0"/>
          <a:chExt cx="0" cy="0"/>
        </a:xfrm>
      </p:grpSpPr>
      <p:sp>
        <p:nvSpPr>
          <p:cNvPr id="9" name="Заголовок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uk-UA" smtClean="0"/>
              <a:t>Зразок заголовка</a:t>
            </a:r>
            <a:endParaRPr kumimoji="0" lang="en-US"/>
          </a:p>
        </p:txBody>
      </p:sp>
      <p:sp>
        <p:nvSpPr>
          <p:cNvPr id="17" name="Підзаголовок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uk-UA" smtClean="0"/>
              <a:t>Зразок підзаголовка</a:t>
            </a:r>
            <a:endParaRPr kumimoji="0" lang="en-US"/>
          </a:p>
        </p:txBody>
      </p:sp>
      <p:sp>
        <p:nvSpPr>
          <p:cNvPr id="30" name="Місце для дати 29"/>
          <p:cNvSpPr>
            <a:spLocks noGrp="1"/>
          </p:cNvSpPr>
          <p:nvPr>
            <p:ph type="dt" sz="half" idx="10"/>
          </p:nvPr>
        </p:nvSpPr>
        <p:spPr/>
        <p:txBody>
          <a:bodyPr/>
          <a:lstStyle/>
          <a:p>
            <a:fld id="{323F3E26-BE0A-424A-947F-C108B595D07D}" type="datetimeFigureOut">
              <a:rPr lang="uk-UA" smtClean="0"/>
              <a:pPr/>
              <a:t>11.07.2022</a:t>
            </a:fld>
            <a:endParaRPr lang="uk-UA"/>
          </a:p>
        </p:txBody>
      </p:sp>
      <p:sp>
        <p:nvSpPr>
          <p:cNvPr id="19" name="Місце для нижнього колонтитула 18"/>
          <p:cNvSpPr>
            <a:spLocks noGrp="1"/>
          </p:cNvSpPr>
          <p:nvPr>
            <p:ph type="ftr" sz="quarter" idx="11"/>
          </p:nvPr>
        </p:nvSpPr>
        <p:spPr/>
        <p:txBody>
          <a:bodyPr/>
          <a:lstStyle/>
          <a:p>
            <a:endParaRPr lang="uk-UA"/>
          </a:p>
        </p:txBody>
      </p:sp>
      <p:sp>
        <p:nvSpPr>
          <p:cNvPr id="27" name="Місце для номера слайда 26"/>
          <p:cNvSpPr>
            <a:spLocks noGrp="1"/>
          </p:cNvSpPr>
          <p:nvPr>
            <p:ph type="sldNum" sz="quarter" idx="12"/>
          </p:nvPr>
        </p:nvSpPr>
        <p:spPr/>
        <p:txBody>
          <a:bodyPr/>
          <a:lstStyle/>
          <a:p>
            <a:fld id="{A6C8A768-57F3-4146-822D-25A0703D270B}" type="slidenum">
              <a:rPr lang="uk-UA" smtClean="0"/>
              <a:pPr/>
              <a:t>‹№›</a:t>
            </a:fld>
            <a:endParaRPr lang="uk-UA"/>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і вертикальни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uk-UA" smtClean="0"/>
              <a:t>Зразок заголовка</a:t>
            </a:r>
            <a:endParaRPr kumimoji="0" lang="en-US"/>
          </a:p>
        </p:txBody>
      </p:sp>
      <p:sp>
        <p:nvSpPr>
          <p:cNvPr id="3" name="Місце для вертикального тексту 2"/>
          <p:cNvSpPr>
            <a:spLocks noGrp="1"/>
          </p:cNvSpPr>
          <p:nvPr>
            <p:ph type="body" orient="vert" idx="1"/>
          </p:nvPr>
        </p:nvSpPr>
        <p:spPr/>
        <p:txBody>
          <a:bodyPr vert="eaVert"/>
          <a:lstStyle/>
          <a:p>
            <a:pPr lvl="0" eaLnBrk="1" latinLnBrk="0" hangingPunct="1"/>
            <a:r>
              <a:rPr lang="uk-UA" smtClean="0"/>
              <a:t>Зразок тексту</a:t>
            </a:r>
          </a:p>
          <a:p>
            <a:pPr lvl="1" eaLnBrk="1" latinLnBrk="0" hangingPunct="1"/>
            <a:r>
              <a:rPr lang="uk-UA" smtClean="0"/>
              <a:t>Другий рівень</a:t>
            </a:r>
          </a:p>
          <a:p>
            <a:pPr lvl="2" eaLnBrk="1" latinLnBrk="0" hangingPunct="1"/>
            <a:r>
              <a:rPr lang="uk-UA" smtClean="0"/>
              <a:t>Третій рівень</a:t>
            </a:r>
          </a:p>
          <a:p>
            <a:pPr lvl="3" eaLnBrk="1" latinLnBrk="0" hangingPunct="1"/>
            <a:r>
              <a:rPr lang="uk-UA" smtClean="0"/>
              <a:t>Четвертий рівень</a:t>
            </a:r>
          </a:p>
          <a:p>
            <a:pPr lvl="4" eaLnBrk="1" latinLnBrk="0" hangingPunct="1"/>
            <a:r>
              <a:rPr lang="uk-UA" smtClean="0"/>
              <a:t>П'ятий рівень</a:t>
            </a:r>
            <a:endParaRPr kumimoji="0" lang="en-US"/>
          </a:p>
        </p:txBody>
      </p:sp>
      <p:sp>
        <p:nvSpPr>
          <p:cNvPr id="4" name="Місце для дати 3"/>
          <p:cNvSpPr>
            <a:spLocks noGrp="1"/>
          </p:cNvSpPr>
          <p:nvPr>
            <p:ph type="dt" sz="half" idx="10"/>
          </p:nvPr>
        </p:nvSpPr>
        <p:spPr/>
        <p:txBody>
          <a:bodyPr/>
          <a:lstStyle/>
          <a:p>
            <a:fld id="{323F3E26-BE0A-424A-947F-C108B595D07D}" type="datetimeFigureOut">
              <a:rPr lang="uk-UA" smtClean="0"/>
              <a:pPr/>
              <a:t>11.07.2022</a:t>
            </a:fld>
            <a:endParaRPr lang="uk-UA"/>
          </a:p>
        </p:txBody>
      </p:sp>
      <p:sp>
        <p:nvSpPr>
          <p:cNvPr id="5" name="Місце для нижнього колонтитула 4"/>
          <p:cNvSpPr>
            <a:spLocks noGrp="1"/>
          </p:cNvSpPr>
          <p:nvPr>
            <p:ph type="ftr" sz="quarter" idx="11"/>
          </p:nvPr>
        </p:nvSpPr>
        <p:spPr/>
        <p:txBody>
          <a:bodyPr/>
          <a:lstStyle/>
          <a:p>
            <a:endParaRPr lang="uk-UA"/>
          </a:p>
        </p:txBody>
      </p:sp>
      <p:sp>
        <p:nvSpPr>
          <p:cNvPr id="6" name="Місце для номера слайда 5"/>
          <p:cNvSpPr>
            <a:spLocks noGrp="1"/>
          </p:cNvSpPr>
          <p:nvPr>
            <p:ph type="sldNum" sz="quarter" idx="12"/>
          </p:nvPr>
        </p:nvSpPr>
        <p:spPr/>
        <p:txBody>
          <a:bodyPr/>
          <a:lstStyle/>
          <a:p>
            <a:fld id="{A6C8A768-57F3-4146-822D-25A0703D270B}" type="slidenum">
              <a:rPr lang="uk-UA" smtClean="0"/>
              <a:pPr/>
              <a:t>‹№›</a:t>
            </a:fld>
            <a:endParaRPr lang="uk-U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ий заголовок і текст">
    <p:spTree>
      <p:nvGrpSpPr>
        <p:cNvPr id="1" name=""/>
        <p:cNvGrpSpPr/>
        <p:nvPr/>
      </p:nvGrpSpPr>
      <p:grpSpPr>
        <a:xfrm>
          <a:off x="0" y="0"/>
          <a:ext cx="0" cy="0"/>
          <a:chOff x="0" y="0"/>
          <a:chExt cx="0" cy="0"/>
        </a:xfrm>
      </p:grpSpPr>
      <p:sp>
        <p:nvSpPr>
          <p:cNvPr id="2" name="Вертикальний заголовок 1"/>
          <p:cNvSpPr>
            <a:spLocks noGrp="1"/>
          </p:cNvSpPr>
          <p:nvPr>
            <p:ph type="title" orient="vert"/>
          </p:nvPr>
        </p:nvSpPr>
        <p:spPr>
          <a:xfrm>
            <a:off x="6629400" y="914401"/>
            <a:ext cx="2057400" cy="5211763"/>
          </a:xfrm>
        </p:spPr>
        <p:txBody>
          <a:bodyPr vert="eaVert"/>
          <a:lstStyle/>
          <a:p>
            <a:r>
              <a:rPr kumimoji="0" lang="uk-UA" smtClean="0"/>
              <a:t>Зразок заголовка</a:t>
            </a:r>
            <a:endParaRPr kumimoji="0" lang="en-US"/>
          </a:p>
        </p:txBody>
      </p:sp>
      <p:sp>
        <p:nvSpPr>
          <p:cNvPr id="3" name="Місце для вертикального тексту 2"/>
          <p:cNvSpPr>
            <a:spLocks noGrp="1"/>
          </p:cNvSpPr>
          <p:nvPr>
            <p:ph type="body" orient="vert" idx="1"/>
          </p:nvPr>
        </p:nvSpPr>
        <p:spPr>
          <a:xfrm>
            <a:off x="457200" y="914401"/>
            <a:ext cx="6019800" cy="5211763"/>
          </a:xfrm>
        </p:spPr>
        <p:txBody>
          <a:bodyPr vert="eaVert"/>
          <a:lstStyle/>
          <a:p>
            <a:pPr lvl="0" eaLnBrk="1" latinLnBrk="0" hangingPunct="1"/>
            <a:r>
              <a:rPr lang="uk-UA" smtClean="0"/>
              <a:t>Зразок тексту</a:t>
            </a:r>
          </a:p>
          <a:p>
            <a:pPr lvl="1" eaLnBrk="1" latinLnBrk="0" hangingPunct="1"/>
            <a:r>
              <a:rPr lang="uk-UA" smtClean="0"/>
              <a:t>Другий рівень</a:t>
            </a:r>
          </a:p>
          <a:p>
            <a:pPr lvl="2" eaLnBrk="1" latinLnBrk="0" hangingPunct="1"/>
            <a:r>
              <a:rPr lang="uk-UA" smtClean="0"/>
              <a:t>Третій рівень</a:t>
            </a:r>
          </a:p>
          <a:p>
            <a:pPr lvl="3" eaLnBrk="1" latinLnBrk="0" hangingPunct="1"/>
            <a:r>
              <a:rPr lang="uk-UA" smtClean="0"/>
              <a:t>Четвертий рівень</a:t>
            </a:r>
          </a:p>
          <a:p>
            <a:pPr lvl="4" eaLnBrk="1" latinLnBrk="0" hangingPunct="1"/>
            <a:r>
              <a:rPr lang="uk-UA" smtClean="0"/>
              <a:t>П'ятий рівень</a:t>
            </a:r>
            <a:endParaRPr kumimoji="0" lang="en-US"/>
          </a:p>
        </p:txBody>
      </p:sp>
      <p:sp>
        <p:nvSpPr>
          <p:cNvPr id="4" name="Місце для дати 3"/>
          <p:cNvSpPr>
            <a:spLocks noGrp="1"/>
          </p:cNvSpPr>
          <p:nvPr>
            <p:ph type="dt" sz="half" idx="10"/>
          </p:nvPr>
        </p:nvSpPr>
        <p:spPr/>
        <p:txBody>
          <a:bodyPr/>
          <a:lstStyle/>
          <a:p>
            <a:fld id="{323F3E26-BE0A-424A-947F-C108B595D07D}" type="datetimeFigureOut">
              <a:rPr lang="uk-UA" smtClean="0"/>
              <a:pPr/>
              <a:t>11.07.2022</a:t>
            </a:fld>
            <a:endParaRPr lang="uk-UA"/>
          </a:p>
        </p:txBody>
      </p:sp>
      <p:sp>
        <p:nvSpPr>
          <p:cNvPr id="5" name="Місце для нижнього колонтитула 4"/>
          <p:cNvSpPr>
            <a:spLocks noGrp="1"/>
          </p:cNvSpPr>
          <p:nvPr>
            <p:ph type="ftr" sz="quarter" idx="11"/>
          </p:nvPr>
        </p:nvSpPr>
        <p:spPr/>
        <p:txBody>
          <a:bodyPr/>
          <a:lstStyle/>
          <a:p>
            <a:endParaRPr lang="uk-UA"/>
          </a:p>
        </p:txBody>
      </p:sp>
      <p:sp>
        <p:nvSpPr>
          <p:cNvPr id="6" name="Місце для номера слайда 5"/>
          <p:cNvSpPr>
            <a:spLocks noGrp="1"/>
          </p:cNvSpPr>
          <p:nvPr>
            <p:ph type="sldNum" sz="quarter" idx="12"/>
          </p:nvPr>
        </p:nvSpPr>
        <p:spPr/>
        <p:txBody>
          <a:bodyPr/>
          <a:lstStyle/>
          <a:p>
            <a:fld id="{A6C8A768-57F3-4146-822D-25A0703D270B}" type="slidenum">
              <a:rPr lang="uk-UA" smtClean="0"/>
              <a:pPr/>
              <a:t>‹№›</a:t>
            </a:fld>
            <a:endParaRPr lang="uk-U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і об'є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uk-UA" smtClean="0"/>
              <a:t>Зразок заголовка</a:t>
            </a:r>
            <a:endParaRPr kumimoji="0" lang="en-US"/>
          </a:p>
        </p:txBody>
      </p:sp>
      <p:sp>
        <p:nvSpPr>
          <p:cNvPr id="3" name="Місце для вмісту 2"/>
          <p:cNvSpPr>
            <a:spLocks noGrp="1"/>
          </p:cNvSpPr>
          <p:nvPr>
            <p:ph idx="1"/>
          </p:nvPr>
        </p:nvSpPr>
        <p:spPr/>
        <p:txBody>
          <a:bodyPr/>
          <a:lstStyle/>
          <a:p>
            <a:pPr lvl="0" eaLnBrk="1" latinLnBrk="0" hangingPunct="1"/>
            <a:r>
              <a:rPr lang="uk-UA" smtClean="0"/>
              <a:t>Зразок тексту</a:t>
            </a:r>
          </a:p>
          <a:p>
            <a:pPr lvl="1" eaLnBrk="1" latinLnBrk="0" hangingPunct="1"/>
            <a:r>
              <a:rPr lang="uk-UA" smtClean="0"/>
              <a:t>Другий рівень</a:t>
            </a:r>
          </a:p>
          <a:p>
            <a:pPr lvl="2" eaLnBrk="1" latinLnBrk="0" hangingPunct="1"/>
            <a:r>
              <a:rPr lang="uk-UA" smtClean="0"/>
              <a:t>Третій рівень</a:t>
            </a:r>
          </a:p>
          <a:p>
            <a:pPr lvl="3" eaLnBrk="1" latinLnBrk="0" hangingPunct="1"/>
            <a:r>
              <a:rPr lang="uk-UA" smtClean="0"/>
              <a:t>Четвертий рівень</a:t>
            </a:r>
          </a:p>
          <a:p>
            <a:pPr lvl="4" eaLnBrk="1" latinLnBrk="0" hangingPunct="1"/>
            <a:r>
              <a:rPr lang="uk-UA" smtClean="0"/>
              <a:t>П'ятий рівень</a:t>
            </a:r>
            <a:endParaRPr kumimoji="0" lang="en-US"/>
          </a:p>
        </p:txBody>
      </p:sp>
      <p:sp>
        <p:nvSpPr>
          <p:cNvPr id="4" name="Місце для дати 3"/>
          <p:cNvSpPr>
            <a:spLocks noGrp="1"/>
          </p:cNvSpPr>
          <p:nvPr>
            <p:ph type="dt" sz="half" idx="10"/>
          </p:nvPr>
        </p:nvSpPr>
        <p:spPr/>
        <p:txBody>
          <a:bodyPr/>
          <a:lstStyle/>
          <a:p>
            <a:fld id="{323F3E26-BE0A-424A-947F-C108B595D07D}" type="datetimeFigureOut">
              <a:rPr lang="uk-UA" smtClean="0"/>
              <a:pPr/>
              <a:t>11.07.2022</a:t>
            </a:fld>
            <a:endParaRPr lang="uk-UA"/>
          </a:p>
        </p:txBody>
      </p:sp>
      <p:sp>
        <p:nvSpPr>
          <p:cNvPr id="5" name="Місце для нижнього колонтитула 4"/>
          <p:cNvSpPr>
            <a:spLocks noGrp="1"/>
          </p:cNvSpPr>
          <p:nvPr>
            <p:ph type="ftr" sz="quarter" idx="11"/>
          </p:nvPr>
        </p:nvSpPr>
        <p:spPr/>
        <p:txBody>
          <a:bodyPr/>
          <a:lstStyle/>
          <a:p>
            <a:endParaRPr lang="uk-UA"/>
          </a:p>
        </p:txBody>
      </p:sp>
      <p:sp>
        <p:nvSpPr>
          <p:cNvPr id="6" name="Місце для номера слайда 5"/>
          <p:cNvSpPr>
            <a:spLocks noGrp="1"/>
          </p:cNvSpPr>
          <p:nvPr>
            <p:ph type="sldNum" sz="quarter" idx="12"/>
          </p:nvPr>
        </p:nvSpPr>
        <p:spPr/>
        <p:txBody>
          <a:bodyPr/>
          <a:lstStyle/>
          <a:p>
            <a:fld id="{A6C8A768-57F3-4146-822D-25A0703D270B}" type="slidenum">
              <a:rPr lang="uk-UA" smtClean="0"/>
              <a:pPr/>
              <a:t>‹№›</a:t>
            </a:fld>
            <a:endParaRPr lang="uk-U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озділу">
    <p:bg>
      <p:bgRef idx="1002">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uk-UA" smtClean="0"/>
              <a:t>Зразок заголовка</a:t>
            </a:r>
            <a:endParaRPr kumimoji="0" lang="en-US"/>
          </a:p>
        </p:txBody>
      </p:sp>
      <p:sp>
        <p:nvSpPr>
          <p:cNvPr id="3" name="Місце для тексту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uk-UA" smtClean="0"/>
              <a:t>Зразок тексту</a:t>
            </a:r>
          </a:p>
        </p:txBody>
      </p:sp>
      <p:sp>
        <p:nvSpPr>
          <p:cNvPr id="4" name="Місце для дати 3"/>
          <p:cNvSpPr>
            <a:spLocks noGrp="1"/>
          </p:cNvSpPr>
          <p:nvPr>
            <p:ph type="dt" sz="half" idx="10"/>
          </p:nvPr>
        </p:nvSpPr>
        <p:spPr/>
        <p:txBody>
          <a:bodyPr/>
          <a:lstStyle/>
          <a:p>
            <a:fld id="{323F3E26-BE0A-424A-947F-C108B595D07D}" type="datetimeFigureOut">
              <a:rPr lang="uk-UA" smtClean="0"/>
              <a:pPr/>
              <a:t>11.07.2022</a:t>
            </a:fld>
            <a:endParaRPr lang="uk-UA"/>
          </a:p>
        </p:txBody>
      </p:sp>
      <p:sp>
        <p:nvSpPr>
          <p:cNvPr id="5" name="Місце для нижнього колонтитула 4"/>
          <p:cNvSpPr>
            <a:spLocks noGrp="1"/>
          </p:cNvSpPr>
          <p:nvPr>
            <p:ph type="ftr" sz="quarter" idx="11"/>
          </p:nvPr>
        </p:nvSpPr>
        <p:spPr/>
        <p:txBody>
          <a:bodyPr/>
          <a:lstStyle/>
          <a:p>
            <a:endParaRPr lang="uk-UA"/>
          </a:p>
        </p:txBody>
      </p:sp>
      <p:sp>
        <p:nvSpPr>
          <p:cNvPr id="6" name="Місце для номера слайда 5"/>
          <p:cNvSpPr>
            <a:spLocks noGrp="1"/>
          </p:cNvSpPr>
          <p:nvPr>
            <p:ph type="sldNum" sz="quarter" idx="12"/>
          </p:nvPr>
        </p:nvSpPr>
        <p:spPr/>
        <p:txBody>
          <a:bodyPr/>
          <a:lstStyle/>
          <a:p>
            <a:fld id="{A6C8A768-57F3-4146-822D-25A0703D270B}" type="slidenum">
              <a:rPr lang="uk-UA" smtClean="0"/>
              <a:pPr/>
              <a:t>‹№›</a:t>
            </a:fld>
            <a:endParaRPr lang="uk-UA"/>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єкти">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a:lstStyle/>
          <a:p>
            <a:r>
              <a:rPr kumimoji="0" lang="uk-UA" smtClean="0"/>
              <a:t>Зразок заголовка</a:t>
            </a:r>
            <a:endParaRPr kumimoji="0" lang="en-US"/>
          </a:p>
        </p:txBody>
      </p:sp>
      <p:sp>
        <p:nvSpPr>
          <p:cNvPr id="3" name="Місце для вмісту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uk-UA" smtClean="0"/>
              <a:t>Зразок тексту</a:t>
            </a:r>
          </a:p>
          <a:p>
            <a:pPr lvl="1" eaLnBrk="1" latinLnBrk="0" hangingPunct="1"/>
            <a:r>
              <a:rPr lang="uk-UA" smtClean="0"/>
              <a:t>Другий рівень</a:t>
            </a:r>
          </a:p>
          <a:p>
            <a:pPr lvl="2" eaLnBrk="1" latinLnBrk="0" hangingPunct="1"/>
            <a:r>
              <a:rPr lang="uk-UA" smtClean="0"/>
              <a:t>Третій рівень</a:t>
            </a:r>
          </a:p>
          <a:p>
            <a:pPr lvl="3" eaLnBrk="1" latinLnBrk="0" hangingPunct="1"/>
            <a:r>
              <a:rPr lang="uk-UA" smtClean="0"/>
              <a:t>Четвертий рівень</a:t>
            </a:r>
          </a:p>
          <a:p>
            <a:pPr lvl="4" eaLnBrk="1" latinLnBrk="0" hangingPunct="1"/>
            <a:r>
              <a:rPr lang="uk-UA" smtClean="0"/>
              <a:t>П'ятий рівень</a:t>
            </a:r>
            <a:endParaRPr kumimoji="0" lang="en-US"/>
          </a:p>
        </p:txBody>
      </p:sp>
      <p:sp>
        <p:nvSpPr>
          <p:cNvPr id="4" name="Місце для вмісту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uk-UA" smtClean="0"/>
              <a:t>Зразок тексту</a:t>
            </a:r>
          </a:p>
          <a:p>
            <a:pPr lvl="1" eaLnBrk="1" latinLnBrk="0" hangingPunct="1"/>
            <a:r>
              <a:rPr lang="uk-UA" smtClean="0"/>
              <a:t>Другий рівень</a:t>
            </a:r>
          </a:p>
          <a:p>
            <a:pPr lvl="2" eaLnBrk="1" latinLnBrk="0" hangingPunct="1"/>
            <a:r>
              <a:rPr lang="uk-UA" smtClean="0"/>
              <a:t>Третій рівень</a:t>
            </a:r>
          </a:p>
          <a:p>
            <a:pPr lvl="3" eaLnBrk="1" latinLnBrk="0" hangingPunct="1"/>
            <a:r>
              <a:rPr lang="uk-UA" smtClean="0"/>
              <a:t>Четвертий рівень</a:t>
            </a:r>
          </a:p>
          <a:p>
            <a:pPr lvl="4" eaLnBrk="1" latinLnBrk="0" hangingPunct="1"/>
            <a:r>
              <a:rPr lang="uk-UA" smtClean="0"/>
              <a:t>П'ятий рівень</a:t>
            </a:r>
            <a:endParaRPr kumimoji="0" lang="en-US"/>
          </a:p>
        </p:txBody>
      </p:sp>
      <p:sp>
        <p:nvSpPr>
          <p:cNvPr id="5" name="Місце для дати 4"/>
          <p:cNvSpPr>
            <a:spLocks noGrp="1"/>
          </p:cNvSpPr>
          <p:nvPr>
            <p:ph type="dt" sz="half" idx="10"/>
          </p:nvPr>
        </p:nvSpPr>
        <p:spPr/>
        <p:txBody>
          <a:bodyPr/>
          <a:lstStyle/>
          <a:p>
            <a:fld id="{323F3E26-BE0A-424A-947F-C108B595D07D}" type="datetimeFigureOut">
              <a:rPr lang="uk-UA" smtClean="0"/>
              <a:pPr/>
              <a:t>11.07.2022</a:t>
            </a:fld>
            <a:endParaRPr lang="uk-UA"/>
          </a:p>
        </p:txBody>
      </p:sp>
      <p:sp>
        <p:nvSpPr>
          <p:cNvPr id="6" name="Місце для нижнього колонтитула 5"/>
          <p:cNvSpPr>
            <a:spLocks noGrp="1"/>
          </p:cNvSpPr>
          <p:nvPr>
            <p:ph type="ftr" sz="quarter" idx="11"/>
          </p:nvPr>
        </p:nvSpPr>
        <p:spPr/>
        <p:txBody>
          <a:bodyPr/>
          <a:lstStyle/>
          <a:p>
            <a:endParaRPr lang="uk-UA"/>
          </a:p>
        </p:txBody>
      </p:sp>
      <p:sp>
        <p:nvSpPr>
          <p:cNvPr id="7" name="Місце для номера слайда 6"/>
          <p:cNvSpPr>
            <a:spLocks noGrp="1"/>
          </p:cNvSpPr>
          <p:nvPr>
            <p:ph type="sldNum" sz="quarter" idx="12"/>
          </p:nvPr>
        </p:nvSpPr>
        <p:spPr/>
        <p:txBody>
          <a:bodyPr/>
          <a:lstStyle/>
          <a:p>
            <a:fld id="{A6C8A768-57F3-4146-822D-25A0703D270B}" type="slidenum">
              <a:rPr lang="uk-UA" smtClean="0"/>
              <a:pPr/>
              <a:t>‹№›</a:t>
            </a:fld>
            <a:endParaRPr lang="uk-U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Порівняння">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tIns="45720" anchor="b"/>
          <a:lstStyle>
            <a:lvl1pPr>
              <a:defRPr/>
            </a:lvl1pPr>
          </a:lstStyle>
          <a:p>
            <a:r>
              <a:rPr kumimoji="0" lang="uk-UA" smtClean="0"/>
              <a:t>Зразок заголовка</a:t>
            </a:r>
            <a:endParaRPr kumimoji="0" lang="en-US"/>
          </a:p>
        </p:txBody>
      </p:sp>
      <p:sp>
        <p:nvSpPr>
          <p:cNvPr id="3" name="Місце для тексту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uk-UA" smtClean="0"/>
              <a:t>Зразок тексту</a:t>
            </a:r>
          </a:p>
        </p:txBody>
      </p:sp>
      <p:sp>
        <p:nvSpPr>
          <p:cNvPr id="4" name="Місце для тексту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uk-UA" smtClean="0"/>
              <a:t>Зразок тексту</a:t>
            </a:r>
          </a:p>
        </p:txBody>
      </p:sp>
      <p:sp>
        <p:nvSpPr>
          <p:cNvPr id="5" name="Місце для вмісту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uk-UA" smtClean="0"/>
              <a:t>Зразок тексту</a:t>
            </a:r>
          </a:p>
          <a:p>
            <a:pPr lvl="1" eaLnBrk="1" latinLnBrk="0" hangingPunct="1"/>
            <a:r>
              <a:rPr lang="uk-UA" smtClean="0"/>
              <a:t>Другий рівень</a:t>
            </a:r>
          </a:p>
          <a:p>
            <a:pPr lvl="2" eaLnBrk="1" latinLnBrk="0" hangingPunct="1"/>
            <a:r>
              <a:rPr lang="uk-UA" smtClean="0"/>
              <a:t>Третій рівень</a:t>
            </a:r>
          </a:p>
          <a:p>
            <a:pPr lvl="3" eaLnBrk="1" latinLnBrk="0" hangingPunct="1"/>
            <a:r>
              <a:rPr lang="uk-UA" smtClean="0"/>
              <a:t>Четвертий рівень</a:t>
            </a:r>
          </a:p>
          <a:p>
            <a:pPr lvl="4" eaLnBrk="1" latinLnBrk="0" hangingPunct="1"/>
            <a:r>
              <a:rPr lang="uk-UA" smtClean="0"/>
              <a:t>П'ятий рівень</a:t>
            </a:r>
            <a:endParaRPr kumimoji="0" lang="en-US"/>
          </a:p>
        </p:txBody>
      </p:sp>
      <p:sp>
        <p:nvSpPr>
          <p:cNvPr id="6" name="Місце для вмісту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uk-UA" smtClean="0"/>
              <a:t>Зразок тексту</a:t>
            </a:r>
          </a:p>
          <a:p>
            <a:pPr lvl="1" eaLnBrk="1" latinLnBrk="0" hangingPunct="1"/>
            <a:r>
              <a:rPr lang="uk-UA" smtClean="0"/>
              <a:t>Другий рівень</a:t>
            </a:r>
          </a:p>
          <a:p>
            <a:pPr lvl="2" eaLnBrk="1" latinLnBrk="0" hangingPunct="1"/>
            <a:r>
              <a:rPr lang="uk-UA" smtClean="0"/>
              <a:t>Третій рівень</a:t>
            </a:r>
          </a:p>
          <a:p>
            <a:pPr lvl="3" eaLnBrk="1" latinLnBrk="0" hangingPunct="1"/>
            <a:r>
              <a:rPr lang="uk-UA" smtClean="0"/>
              <a:t>Четвертий рівень</a:t>
            </a:r>
          </a:p>
          <a:p>
            <a:pPr lvl="4" eaLnBrk="1" latinLnBrk="0" hangingPunct="1"/>
            <a:r>
              <a:rPr lang="uk-UA" smtClean="0"/>
              <a:t>П'ятий рівень</a:t>
            </a:r>
            <a:endParaRPr kumimoji="0" lang="en-US"/>
          </a:p>
        </p:txBody>
      </p:sp>
      <p:sp>
        <p:nvSpPr>
          <p:cNvPr id="7" name="Місце для дати 6"/>
          <p:cNvSpPr>
            <a:spLocks noGrp="1"/>
          </p:cNvSpPr>
          <p:nvPr>
            <p:ph type="dt" sz="half" idx="10"/>
          </p:nvPr>
        </p:nvSpPr>
        <p:spPr/>
        <p:txBody>
          <a:bodyPr/>
          <a:lstStyle/>
          <a:p>
            <a:fld id="{323F3E26-BE0A-424A-947F-C108B595D07D}" type="datetimeFigureOut">
              <a:rPr lang="uk-UA" smtClean="0"/>
              <a:pPr/>
              <a:t>11.07.2022</a:t>
            </a:fld>
            <a:endParaRPr lang="uk-UA"/>
          </a:p>
        </p:txBody>
      </p:sp>
      <p:sp>
        <p:nvSpPr>
          <p:cNvPr id="8" name="Місце для нижнього колонтитула 7"/>
          <p:cNvSpPr>
            <a:spLocks noGrp="1"/>
          </p:cNvSpPr>
          <p:nvPr>
            <p:ph type="ftr" sz="quarter" idx="11"/>
          </p:nvPr>
        </p:nvSpPr>
        <p:spPr/>
        <p:txBody>
          <a:bodyPr/>
          <a:lstStyle/>
          <a:p>
            <a:endParaRPr lang="uk-UA"/>
          </a:p>
        </p:txBody>
      </p:sp>
      <p:sp>
        <p:nvSpPr>
          <p:cNvPr id="9" name="Місце для номера слайда 8"/>
          <p:cNvSpPr>
            <a:spLocks noGrp="1"/>
          </p:cNvSpPr>
          <p:nvPr>
            <p:ph type="sldNum" sz="quarter" idx="12"/>
          </p:nvPr>
        </p:nvSpPr>
        <p:spPr/>
        <p:txBody>
          <a:bodyPr/>
          <a:lstStyle/>
          <a:p>
            <a:fld id="{A6C8A768-57F3-4146-822D-25A0703D270B}" type="slidenum">
              <a:rPr lang="uk-UA" smtClean="0"/>
              <a:pPr/>
              <a:t>‹№›</a:t>
            </a:fld>
            <a:endParaRPr lang="uk-U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Лише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uk-UA" smtClean="0"/>
              <a:t>Зразок заголовка</a:t>
            </a:r>
            <a:endParaRPr kumimoji="0" lang="en-US"/>
          </a:p>
        </p:txBody>
      </p:sp>
      <p:sp>
        <p:nvSpPr>
          <p:cNvPr id="3" name="Місце для дати 2"/>
          <p:cNvSpPr>
            <a:spLocks noGrp="1"/>
          </p:cNvSpPr>
          <p:nvPr>
            <p:ph type="dt" sz="half" idx="10"/>
          </p:nvPr>
        </p:nvSpPr>
        <p:spPr/>
        <p:txBody>
          <a:bodyPr/>
          <a:lstStyle/>
          <a:p>
            <a:fld id="{323F3E26-BE0A-424A-947F-C108B595D07D}" type="datetimeFigureOut">
              <a:rPr lang="uk-UA" smtClean="0"/>
              <a:pPr/>
              <a:t>11.07.2022</a:t>
            </a:fld>
            <a:endParaRPr lang="uk-UA"/>
          </a:p>
        </p:txBody>
      </p:sp>
      <p:sp>
        <p:nvSpPr>
          <p:cNvPr id="4" name="Місце для нижнього колонтитула 3"/>
          <p:cNvSpPr>
            <a:spLocks noGrp="1"/>
          </p:cNvSpPr>
          <p:nvPr>
            <p:ph type="ftr" sz="quarter" idx="11"/>
          </p:nvPr>
        </p:nvSpPr>
        <p:spPr/>
        <p:txBody>
          <a:bodyPr/>
          <a:lstStyle/>
          <a:p>
            <a:endParaRPr lang="uk-UA"/>
          </a:p>
        </p:txBody>
      </p:sp>
      <p:sp>
        <p:nvSpPr>
          <p:cNvPr id="5" name="Місце для номера слайда 4"/>
          <p:cNvSpPr>
            <a:spLocks noGrp="1"/>
          </p:cNvSpPr>
          <p:nvPr>
            <p:ph type="sldNum" sz="quarter" idx="12"/>
          </p:nvPr>
        </p:nvSpPr>
        <p:spPr/>
        <p:txBody>
          <a:bodyPr/>
          <a:lstStyle/>
          <a:p>
            <a:fld id="{A6C8A768-57F3-4146-822D-25A0703D270B}" type="slidenum">
              <a:rPr lang="uk-UA" smtClean="0"/>
              <a:pPr/>
              <a:t>‹№›</a:t>
            </a:fld>
            <a:endParaRPr lang="uk-U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ий слайд">
    <p:spTree>
      <p:nvGrpSpPr>
        <p:cNvPr id="1" name=""/>
        <p:cNvGrpSpPr/>
        <p:nvPr/>
      </p:nvGrpSpPr>
      <p:grpSpPr>
        <a:xfrm>
          <a:off x="0" y="0"/>
          <a:ext cx="0" cy="0"/>
          <a:chOff x="0" y="0"/>
          <a:chExt cx="0" cy="0"/>
        </a:xfrm>
      </p:grpSpPr>
      <p:sp>
        <p:nvSpPr>
          <p:cNvPr id="2" name="Місце для дати 1"/>
          <p:cNvSpPr>
            <a:spLocks noGrp="1"/>
          </p:cNvSpPr>
          <p:nvPr>
            <p:ph type="dt" sz="half" idx="10"/>
          </p:nvPr>
        </p:nvSpPr>
        <p:spPr/>
        <p:txBody>
          <a:bodyPr/>
          <a:lstStyle/>
          <a:p>
            <a:fld id="{323F3E26-BE0A-424A-947F-C108B595D07D}" type="datetimeFigureOut">
              <a:rPr lang="uk-UA" smtClean="0"/>
              <a:pPr/>
              <a:t>11.07.2022</a:t>
            </a:fld>
            <a:endParaRPr lang="uk-UA"/>
          </a:p>
        </p:txBody>
      </p:sp>
      <p:sp>
        <p:nvSpPr>
          <p:cNvPr id="3" name="Місце для нижнього колонтитула 2"/>
          <p:cNvSpPr>
            <a:spLocks noGrp="1"/>
          </p:cNvSpPr>
          <p:nvPr>
            <p:ph type="ftr" sz="quarter" idx="11"/>
          </p:nvPr>
        </p:nvSpPr>
        <p:spPr/>
        <p:txBody>
          <a:bodyPr/>
          <a:lstStyle/>
          <a:p>
            <a:endParaRPr lang="uk-UA"/>
          </a:p>
        </p:txBody>
      </p:sp>
      <p:sp>
        <p:nvSpPr>
          <p:cNvPr id="4" name="Місце для номера слайда 3"/>
          <p:cNvSpPr>
            <a:spLocks noGrp="1"/>
          </p:cNvSpPr>
          <p:nvPr>
            <p:ph type="sldNum" sz="quarter" idx="12"/>
          </p:nvPr>
        </p:nvSpPr>
        <p:spPr/>
        <p:txBody>
          <a:bodyPr/>
          <a:lstStyle/>
          <a:p>
            <a:fld id="{A6C8A768-57F3-4146-822D-25A0703D270B}" type="slidenum">
              <a:rPr lang="uk-UA" smtClean="0"/>
              <a:pPr/>
              <a:t>‹№›</a:t>
            </a:fld>
            <a:endParaRPr lang="uk-U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Вміст із підписом">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uk-UA" smtClean="0"/>
              <a:t>Зразок заголовка</a:t>
            </a:r>
            <a:endParaRPr kumimoji="0" lang="en-US"/>
          </a:p>
        </p:txBody>
      </p:sp>
      <p:sp>
        <p:nvSpPr>
          <p:cNvPr id="3" name="Місце для тексту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uk-UA" smtClean="0"/>
              <a:t>Зразок тексту</a:t>
            </a:r>
          </a:p>
        </p:txBody>
      </p:sp>
      <p:sp>
        <p:nvSpPr>
          <p:cNvPr id="4" name="Місце для вмісту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uk-UA" smtClean="0"/>
              <a:t>Зразок тексту</a:t>
            </a:r>
          </a:p>
          <a:p>
            <a:pPr lvl="1" eaLnBrk="1" latinLnBrk="0" hangingPunct="1"/>
            <a:r>
              <a:rPr lang="uk-UA" smtClean="0"/>
              <a:t>Другий рівень</a:t>
            </a:r>
          </a:p>
          <a:p>
            <a:pPr lvl="2" eaLnBrk="1" latinLnBrk="0" hangingPunct="1"/>
            <a:r>
              <a:rPr lang="uk-UA" smtClean="0"/>
              <a:t>Третій рівень</a:t>
            </a:r>
          </a:p>
          <a:p>
            <a:pPr lvl="3" eaLnBrk="1" latinLnBrk="0" hangingPunct="1"/>
            <a:r>
              <a:rPr lang="uk-UA" smtClean="0"/>
              <a:t>Четвертий рівень</a:t>
            </a:r>
          </a:p>
          <a:p>
            <a:pPr lvl="4" eaLnBrk="1" latinLnBrk="0" hangingPunct="1"/>
            <a:r>
              <a:rPr lang="uk-UA" smtClean="0"/>
              <a:t>П'ятий рівень</a:t>
            </a:r>
            <a:endParaRPr kumimoji="0" lang="en-US"/>
          </a:p>
        </p:txBody>
      </p:sp>
      <p:sp>
        <p:nvSpPr>
          <p:cNvPr id="5" name="Місце для дати 4"/>
          <p:cNvSpPr>
            <a:spLocks noGrp="1"/>
          </p:cNvSpPr>
          <p:nvPr>
            <p:ph type="dt" sz="half" idx="10"/>
          </p:nvPr>
        </p:nvSpPr>
        <p:spPr/>
        <p:txBody>
          <a:bodyPr/>
          <a:lstStyle/>
          <a:p>
            <a:fld id="{323F3E26-BE0A-424A-947F-C108B595D07D}" type="datetimeFigureOut">
              <a:rPr lang="uk-UA" smtClean="0"/>
              <a:pPr/>
              <a:t>11.07.2022</a:t>
            </a:fld>
            <a:endParaRPr lang="uk-UA"/>
          </a:p>
        </p:txBody>
      </p:sp>
      <p:sp>
        <p:nvSpPr>
          <p:cNvPr id="6" name="Місце для нижнього колонтитула 5"/>
          <p:cNvSpPr>
            <a:spLocks noGrp="1"/>
          </p:cNvSpPr>
          <p:nvPr>
            <p:ph type="ftr" sz="quarter" idx="11"/>
          </p:nvPr>
        </p:nvSpPr>
        <p:spPr/>
        <p:txBody>
          <a:bodyPr/>
          <a:lstStyle/>
          <a:p>
            <a:endParaRPr lang="uk-UA"/>
          </a:p>
        </p:txBody>
      </p:sp>
      <p:sp>
        <p:nvSpPr>
          <p:cNvPr id="7" name="Місце для номера слайда 6"/>
          <p:cNvSpPr>
            <a:spLocks noGrp="1"/>
          </p:cNvSpPr>
          <p:nvPr>
            <p:ph type="sldNum" sz="quarter" idx="12"/>
          </p:nvPr>
        </p:nvSpPr>
        <p:spPr/>
        <p:txBody>
          <a:bodyPr/>
          <a:lstStyle/>
          <a:p>
            <a:fld id="{A6C8A768-57F3-4146-822D-25A0703D270B}" type="slidenum">
              <a:rPr lang="uk-UA" smtClean="0"/>
              <a:pPr/>
              <a:t>‹№›</a:t>
            </a:fld>
            <a:endParaRPr lang="uk-U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Зображення з підписом">
    <p:spTree>
      <p:nvGrpSpPr>
        <p:cNvPr id="1" name=""/>
        <p:cNvGrpSpPr/>
        <p:nvPr/>
      </p:nvGrpSpPr>
      <p:grpSpPr>
        <a:xfrm>
          <a:off x="0" y="0"/>
          <a:ext cx="0" cy="0"/>
          <a:chOff x="0" y="0"/>
          <a:chExt cx="0" cy="0"/>
        </a:xfrm>
      </p:grpSpPr>
      <p:sp>
        <p:nvSpPr>
          <p:cNvPr id="9" name="Прямокутник з одним вирізаним округленим кутом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Прямокутний трикутник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Заголовок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uk-UA" smtClean="0"/>
              <a:t>Зразок заголовка</a:t>
            </a:r>
            <a:endParaRPr kumimoji="0" lang="en-US"/>
          </a:p>
        </p:txBody>
      </p:sp>
      <p:sp>
        <p:nvSpPr>
          <p:cNvPr id="4" name="Місце для тексту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uk-UA" smtClean="0"/>
              <a:t>Зразок тексту</a:t>
            </a:r>
          </a:p>
        </p:txBody>
      </p:sp>
      <p:sp>
        <p:nvSpPr>
          <p:cNvPr id="5" name="Місце для дати 4"/>
          <p:cNvSpPr>
            <a:spLocks noGrp="1"/>
          </p:cNvSpPr>
          <p:nvPr>
            <p:ph type="dt" sz="half" idx="10"/>
          </p:nvPr>
        </p:nvSpPr>
        <p:spPr/>
        <p:txBody>
          <a:bodyPr/>
          <a:lstStyle/>
          <a:p>
            <a:fld id="{323F3E26-BE0A-424A-947F-C108B595D07D}" type="datetimeFigureOut">
              <a:rPr lang="uk-UA" smtClean="0"/>
              <a:pPr/>
              <a:t>11.07.2022</a:t>
            </a:fld>
            <a:endParaRPr lang="uk-UA"/>
          </a:p>
        </p:txBody>
      </p:sp>
      <p:sp>
        <p:nvSpPr>
          <p:cNvPr id="6" name="Місце для нижнього колонтитула 5"/>
          <p:cNvSpPr>
            <a:spLocks noGrp="1"/>
          </p:cNvSpPr>
          <p:nvPr>
            <p:ph type="ftr" sz="quarter" idx="11"/>
          </p:nvPr>
        </p:nvSpPr>
        <p:spPr/>
        <p:txBody>
          <a:bodyPr/>
          <a:lstStyle/>
          <a:p>
            <a:endParaRPr lang="uk-UA"/>
          </a:p>
        </p:txBody>
      </p:sp>
      <p:sp>
        <p:nvSpPr>
          <p:cNvPr id="7" name="Місце для номера слайда 6"/>
          <p:cNvSpPr>
            <a:spLocks noGrp="1"/>
          </p:cNvSpPr>
          <p:nvPr>
            <p:ph type="sldNum" sz="quarter" idx="12"/>
          </p:nvPr>
        </p:nvSpPr>
        <p:spPr>
          <a:xfrm>
            <a:off x="8077200" y="6356350"/>
            <a:ext cx="609600" cy="365125"/>
          </a:xfrm>
        </p:spPr>
        <p:txBody>
          <a:bodyPr/>
          <a:lstStyle/>
          <a:p>
            <a:fld id="{A6C8A768-57F3-4146-822D-25A0703D270B}" type="slidenum">
              <a:rPr lang="uk-UA" smtClean="0"/>
              <a:pPr/>
              <a:t>‹№›</a:t>
            </a:fld>
            <a:endParaRPr lang="uk-UA"/>
          </a:p>
        </p:txBody>
      </p:sp>
      <p:sp>
        <p:nvSpPr>
          <p:cNvPr id="3" name="Місце для зображення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uk-UA" smtClean="0"/>
              <a:t>Клацніть піктограму, щоб додати зображення</a:t>
            </a:r>
            <a:endParaRPr kumimoji="0" lang="en-US" dirty="0"/>
          </a:p>
        </p:txBody>
      </p:sp>
      <p:sp>
        <p:nvSpPr>
          <p:cNvPr id="10" name="Полілінія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Полілінія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Полілінія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Полілінія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Місце для заголовка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uk-UA" smtClean="0"/>
              <a:t>Зразок заголовка</a:t>
            </a:r>
            <a:endParaRPr kumimoji="0" lang="en-US"/>
          </a:p>
        </p:txBody>
      </p:sp>
      <p:sp>
        <p:nvSpPr>
          <p:cNvPr id="30" name="Місце для тексту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uk-UA" smtClean="0"/>
              <a:t>Зразок тексту</a:t>
            </a:r>
          </a:p>
          <a:p>
            <a:pPr lvl="1" eaLnBrk="1" latinLnBrk="0" hangingPunct="1"/>
            <a:r>
              <a:rPr kumimoji="0" lang="uk-UA" smtClean="0"/>
              <a:t>Другий рівень</a:t>
            </a:r>
          </a:p>
          <a:p>
            <a:pPr lvl="2" eaLnBrk="1" latinLnBrk="0" hangingPunct="1"/>
            <a:r>
              <a:rPr kumimoji="0" lang="uk-UA" smtClean="0"/>
              <a:t>Третій рівень</a:t>
            </a:r>
          </a:p>
          <a:p>
            <a:pPr lvl="3" eaLnBrk="1" latinLnBrk="0" hangingPunct="1"/>
            <a:r>
              <a:rPr kumimoji="0" lang="uk-UA" smtClean="0"/>
              <a:t>Четвертий рівень</a:t>
            </a:r>
          </a:p>
          <a:p>
            <a:pPr lvl="4" eaLnBrk="1" latinLnBrk="0" hangingPunct="1"/>
            <a:r>
              <a:rPr kumimoji="0" lang="uk-UA" smtClean="0"/>
              <a:t>П'ятий рівень</a:t>
            </a:r>
            <a:endParaRPr kumimoji="0" lang="en-US"/>
          </a:p>
        </p:txBody>
      </p:sp>
      <p:sp>
        <p:nvSpPr>
          <p:cNvPr id="10" name="Місце для дати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323F3E26-BE0A-424A-947F-C108B595D07D}" type="datetimeFigureOut">
              <a:rPr lang="uk-UA" smtClean="0"/>
              <a:pPr/>
              <a:t>11.07.2022</a:t>
            </a:fld>
            <a:endParaRPr lang="uk-UA"/>
          </a:p>
        </p:txBody>
      </p:sp>
      <p:sp>
        <p:nvSpPr>
          <p:cNvPr id="22" name="Місце для нижнього колонтитула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uk-UA"/>
          </a:p>
        </p:txBody>
      </p:sp>
      <p:sp>
        <p:nvSpPr>
          <p:cNvPr id="18" name="Місце для номера слайда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A6C8A768-57F3-4146-822D-25A0703D270B}" type="slidenum">
              <a:rPr lang="uk-UA" smtClean="0"/>
              <a:pPr/>
              <a:t>‹№›</a:t>
            </a:fld>
            <a:endParaRPr lang="uk-UA"/>
          </a:p>
        </p:txBody>
      </p:sp>
      <p:grpSp>
        <p:nvGrpSpPr>
          <p:cNvPr id="2" name="Групувати 1"/>
          <p:cNvGrpSpPr/>
          <p:nvPr/>
        </p:nvGrpSpPr>
        <p:grpSpPr>
          <a:xfrm>
            <a:off x="-19017" y="202408"/>
            <a:ext cx="9180548" cy="649224"/>
            <a:chOff x="-19045" y="216550"/>
            <a:chExt cx="9180548" cy="649224"/>
          </a:xfrm>
        </p:grpSpPr>
        <p:sp>
          <p:nvSpPr>
            <p:cNvPr id="12" name="Полілінія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Полілінія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diagramLayout" Target="../diagrams/layout2.xml"/><Relationship Id="rId13" Type="http://schemas.openxmlformats.org/officeDocument/2006/relationships/diagramLayout" Target="../diagrams/layout3.xml"/><Relationship Id="rId18" Type="http://schemas.openxmlformats.org/officeDocument/2006/relationships/diagramLayout" Target="../diagrams/layout4.xml"/><Relationship Id="rId3" Type="http://schemas.openxmlformats.org/officeDocument/2006/relationships/diagramLayout" Target="../diagrams/layout1.xml"/><Relationship Id="rId21" Type="http://schemas.microsoft.com/office/2007/relationships/diagramDrawing" Target="../diagrams/drawing4.xml"/><Relationship Id="rId7" Type="http://schemas.openxmlformats.org/officeDocument/2006/relationships/diagramData" Target="../diagrams/data2.xml"/><Relationship Id="rId12" Type="http://schemas.openxmlformats.org/officeDocument/2006/relationships/diagramData" Target="../diagrams/data3.xml"/><Relationship Id="rId17" Type="http://schemas.openxmlformats.org/officeDocument/2006/relationships/diagramData" Target="../diagrams/data4.xml"/><Relationship Id="rId2" Type="http://schemas.openxmlformats.org/officeDocument/2006/relationships/diagramData" Target="../diagrams/data1.xml"/><Relationship Id="rId16" Type="http://schemas.microsoft.com/office/2007/relationships/diagramDrawing" Target="../diagrams/drawing3.xml"/><Relationship Id="rId20" Type="http://schemas.openxmlformats.org/officeDocument/2006/relationships/diagramColors" Target="../diagrams/colors4.xml"/><Relationship Id="rId1" Type="http://schemas.openxmlformats.org/officeDocument/2006/relationships/slideLayout" Target="../slideLayouts/slideLayout1.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5" Type="http://schemas.openxmlformats.org/officeDocument/2006/relationships/diagramColors" Target="../diagrams/colors3.xml"/><Relationship Id="rId10" Type="http://schemas.openxmlformats.org/officeDocument/2006/relationships/diagramColors" Target="../diagrams/colors2.xml"/><Relationship Id="rId19" Type="http://schemas.openxmlformats.org/officeDocument/2006/relationships/diagramQuickStyle" Target="../diagrams/quickStyle4.xml"/><Relationship Id="rId4" Type="http://schemas.openxmlformats.org/officeDocument/2006/relationships/diagramQuickStyle" Target="../diagrams/quickStyle1.xml"/><Relationship Id="rId9" Type="http://schemas.openxmlformats.org/officeDocument/2006/relationships/diagramQuickStyle" Target="../diagrams/quickStyle2.xml"/><Relationship Id="rId14" Type="http://schemas.openxmlformats.org/officeDocument/2006/relationships/diagramQuickStyle" Target="../diagrams/quickStyle3.xml"/></Relationships>
</file>

<file path=ppt/slides/_rels/slide3.xml.rels><?xml version="1.0" encoding="UTF-8" standalone="yes"?>
<Relationships xmlns="http://schemas.openxmlformats.org/package/2006/relationships"><Relationship Id="rId8" Type="http://schemas.openxmlformats.org/officeDocument/2006/relationships/diagramLayout" Target="../diagrams/layout6.xml"/><Relationship Id="rId13" Type="http://schemas.openxmlformats.org/officeDocument/2006/relationships/diagramLayout" Target="../diagrams/layout7.xml"/><Relationship Id="rId18" Type="http://schemas.openxmlformats.org/officeDocument/2006/relationships/diagramLayout" Target="../diagrams/layout8.xml"/><Relationship Id="rId3" Type="http://schemas.openxmlformats.org/officeDocument/2006/relationships/diagramLayout" Target="../diagrams/layout5.xml"/><Relationship Id="rId21" Type="http://schemas.microsoft.com/office/2007/relationships/diagramDrawing" Target="../diagrams/drawing8.xml"/><Relationship Id="rId7" Type="http://schemas.openxmlformats.org/officeDocument/2006/relationships/diagramData" Target="../diagrams/data6.xml"/><Relationship Id="rId12" Type="http://schemas.openxmlformats.org/officeDocument/2006/relationships/diagramData" Target="../diagrams/data7.xml"/><Relationship Id="rId17" Type="http://schemas.openxmlformats.org/officeDocument/2006/relationships/diagramData" Target="../diagrams/data8.xml"/><Relationship Id="rId2" Type="http://schemas.openxmlformats.org/officeDocument/2006/relationships/diagramData" Target="../diagrams/data5.xml"/><Relationship Id="rId16" Type="http://schemas.microsoft.com/office/2007/relationships/diagramDrawing" Target="../diagrams/drawing7.xml"/><Relationship Id="rId20" Type="http://schemas.openxmlformats.org/officeDocument/2006/relationships/diagramColors" Target="../diagrams/colors8.xml"/><Relationship Id="rId1" Type="http://schemas.openxmlformats.org/officeDocument/2006/relationships/slideLayout" Target="../slideLayouts/slideLayout1.xml"/><Relationship Id="rId6" Type="http://schemas.microsoft.com/office/2007/relationships/diagramDrawing" Target="../diagrams/drawing5.xml"/><Relationship Id="rId11" Type="http://schemas.microsoft.com/office/2007/relationships/diagramDrawing" Target="../diagrams/drawing6.xml"/><Relationship Id="rId5" Type="http://schemas.openxmlformats.org/officeDocument/2006/relationships/diagramColors" Target="../diagrams/colors5.xml"/><Relationship Id="rId15" Type="http://schemas.openxmlformats.org/officeDocument/2006/relationships/diagramColors" Target="../diagrams/colors7.xml"/><Relationship Id="rId10" Type="http://schemas.openxmlformats.org/officeDocument/2006/relationships/diagramColors" Target="../diagrams/colors6.xml"/><Relationship Id="rId19" Type="http://schemas.openxmlformats.org/officeDocument/2006/relationships/diagramQuickStyle" Target="../diagrams/quickStyle8.xml"/><Relationship Id="rId4" Type="http://schemas.openxmlformats.org/officeDocument/2006/relationships/diagramQuickStyle" Target="../diagrams/quickStyle5.xml"/><Relationship Id="rId9" Type="http://schemas.openxmlformats.org/officeDocument/2006/relationships/diagramQuickStyle" Target="../diagrams/quickStyle6.xml"/><Relationship Id="rId14" Type="http://schemas.openxmlformats.org/officeDocument/2006/relationships/diagramQuickStyle" Target="../diagrams/quickStyle7.xml"/></Relationships>
</file>

<file path=ppt/slides/_rels/slide4.xml.rels><?xml version="1.0" encoding="UTF-8" standalone="yes"?>
<Relationships xmlns="http://schemas.openxmlformats.org/package/2006/relationships"><Relationship Id="rId8" Type="http://schemas.openxmlformats.org/officeDocument/2006/relationships/diagramLayout" Target="../diagrams/layout10.xml"/><Relationship Id="rId13" Type="http://schemas.openxmlformats.org/officeDocument/2006/relationships/diagramLayout" Target="../diagrams/layout11.xml"/><Relationship Id="rId18" Type="http://schemas.openxmlformats.org/officeDocument/2006/relationships/diagramLayout" Target="../diagrams/layout12.xml"/><Relationship Id="rId3" Type="http://schemas.openxmlformats.org/officeDocument/2006/relationships/diagramLayout" Target="../diagrams/layout9.xml"/><Relationship Id="rId21" Type="http://schemas.microsoft.com/office/2007/relationships/diagramDrawing" Target="../diagrams/drawing12.xml"/><Relationship Id="rId7" Type="http://schemas.openxmlformats.org/officeDocument/2006/relationships/diagramData" Target="../diagrams/data10.xml"/><Relationship Id="rId12" Type="http://schemas.openxmlformats.org/officeDocument/2006/relationships/diagramData" Target="../diagrams/data11.xml"/><Relationship Id="rId17" Type="http://schemas.openxmlformats.org/officeDocument/2006/relationships/diagramData" Target="../diagrams/data12.xml"/><Relationship Id="rId2" Type="http://schemas.openxmlformats.org/officeDocument/2006/relationships/diagramData" Target="../diagrams/data9.xml"/><Relationship Id="rId16" Type="http://schemas.microsoft.com/office/2007/relationships/diagramDrawing" Target="../diagrams/drawing11.xml"/><Relationship Id="rId20" Type="http://schemas.openxmlformats.org/officeDocument/2006/relationships/diagramColors" Target="../diagrams/colors12.xml"/><Relationship Id="rId1" Type="http://schemas.openxmlformats.org/officeDocument/2006/relationships/slideLayout" Target="../slideLayouts/slideLayout1.xml"/><Relationship Id="rId6" Type="http://schemas.microsoft.com/office/2007/relationships/diagramDrawing" Target="../diagrams/drawing9.xml"/><Relationship Id="rId11" Type="http://schemas.microsoft.com/office/2007/relationships/diagramDrawing" Target="../diagrams/drawing10.xml"/><Relationship Id="rId5" Type="http://schemas.openxmlformats.org/officeDocument/2006/relationships/diagramColors" Target="../diagrams/colors9.xml"/><Relationship Id="rId15" Type="http://schemas.openxmlformats.org/officeDocument/2006/relationships/diagramColors" Target="../diagrams/colors11.xml"/><Relationship Id="rId10" Type="http://schemas.openxmlformats.org/officeDocument/2006/relationships/diagramColors" Target="../diagrams/colors10.xml"/><Relationship Id="rId19" Type="http://schemas.openxmlformats.org/officeDocument/2006/relationships/diagramQuickStyle" Target="../diagrams/quickStyle12.xml"/><Relationship Id="rId4" Type="http://schemas.openxmlformats.org/officeDocument/2006/relationships/diagramQuickStyle" Target="../diagrams/quickStyle9.xml"/><Relationship Id="rId9" Type="http://schemas.openxmlformats.org/officeDocument/2006/relationships/diagramQuickStyle" Target="../diagrams/quickStyle10.xml"/><Relationship Id="rId14" Type="http://schemas.openxmlformats.org/officeDocument/2006/relationships/diagramQuickStyle" Target="../diagrams/quickStyle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33400" y="1371600"/>
            <a:ext cx="7851648" cy="3857600"/>
          </a:xfrm>
        </p:spPr>
        <p:txBody>
          <a:bodyPr>
            <a:noAutofit/>
          </a:bodyPr>
          <a:lstStyle/>
          <a:p>
            <a:r>
              <a:rPr lang="uk-UA" sz="3000" dirty="0" smtClean="0"/>
              <a:t/>
            </a:r>
            <a:br>
              <a:rPr lang="uk-UA" sz="3000" dirty="0" smtClean="0"/>
            </a:br>
            <a:r>
              <a:rPr lang="uk-UA" sz="3000" dirty="0" smtClean="0"/>
              <a:t/>
            </a:r>
            <a:br>
              <a:rPr lang="uk-UA" sz="3000" dirty="0" smtClean="0"/>
            </a:br>
            <a:r>
              <a:rPr lang="uk-UA" sz="3000" dirty="0" smtClean="0"/>
              <a:t/>
            </a:r>
            <a:br>
              <a:rPr lang="uk-UA" sz="3000" dirty="0" smtClean="0"/>
            </a:br>
            <a:r>
              <a:rPr lang="uk-UA" sz="3000" dirty="0" smtClean="0"/>
              <a:t/>
            </a:r>
            <a:br>
              <a:rPr lang="uk-UA" sz="3000" dirty="0" smtClean="0"/>
            </a:br>
            <a:r>
              <a:rPr lang="uk-UA" sz="3000" dirty="0" smtClean="0"/>
              <a:t/>
            </a:r>
            <a:br>
              <a:rPr lang="uk-UA" sz="3000" dirty="0" smtClean="0"/>
            </a:br>
            <a:r>
              <a:rPr lang="uk-UA" sz="3000" dirty="0" smtClean="0"/>
              <a:t>Відступлення Верховного Суду у складі суддів об`єднаної палати та палат Касаційного господарського суду від правових висновків  Верховного Суду у господарських справах</a:t>
            </a:r>
            <a:br>
              <a:rPr lang="uk-UA" sz="3000" dirty="0" smtClean="0"/>
            </a:br>
            <a:r>
              <a:rPr lang="uk-UA" sz="3000" dirty="0" smtClean="0"/>
              <a:t>2022</a:t>
            </a:r>
            <a:br>
              <a:rPr lang="uk-UA" sz="3000" dirty="0" smtClean="0"/>
            </a:br>
            <a:r>
              <a:rPr lang="uk-UA" sz="2000" dirty="0" smtClean="0">
                <a:solidFill>
                  <a:schemeClr val="tx2">
                    <a:lumMod val="25000"/>
                  </a:schemeClr>
                </a:solidFill>
              </a:rPr>
              <a:t> </a:t>
            </a:r>
            <a:r>
              <a:rPr lang="uk-UA" sz="1400" dirty="0" smtClean="0"/>
              <a:t>Відділ аналітичної роботи та узагальнення судової практики</a:t>
            </a:r>
            <a:r>
              <a:rPr lang="uk-UA" sz="1400" dirty="0" smtClean="0">
                <a:solidFill>
                  <a:schemeClr val="tx2">
                    <a:lumMod val="25000"/>
                  </a:schemeClr>
                </a:solidFill>
              </a:rPr>
              <a:t> </a:t>
            </a:r>
            <a:r>
              <a:rPr lang="uk-UA" sz="2000" dirty="0" smtClean="0">
                <a:solidFill>
                  <a:schemeClr val="tx2">
                    <a:lumMod val="25000"/>
                  </a:schemeClr>
                </a:solidFill>
              </a:rPr>
              <a:t/>
            </a:r>
            <a:br>
              <a:rPr lang="uk-UA" sz="2000" dirty="0" smtClean="0">
                <a:solidFill>
                  <a:schemeClr val="tx2">
                    <a:lumMod val="25000"/>
                  </a:schemeClr>
                </a:solidFill>
              </a:rPr>
            </a:br>
            <a:endParaRPr lang="uk-UA" sz="2000" dirty="0">
              <a:solidFill>
                <a:schemeClr val="tx2">
                  <a:lumMod val="25000"/>
                </a:schemeClr>
              </a:solidFill>
            </a:endParaRPr>
          </a:p>
        </p:txBody>
      </p:sp>
    </p:spTree>
    <p:extLst>
      <p:ext uri="{BB962C8B-B14F-4D97-AF65-F5344CB8AC3E}">
        <p14:creationId xmlns:p14="http://schemas.microsoft.com/office/powerpoint/2010/main" xmlns="" val="198449747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Заголовок 1"/>
          <p:cNvSpPr txBox="1">
            <a:spLocks/>
          </p:cNvSpPr>
          <p:nvPr/>
        </p:nvSpPr>
        <p:spPr>
          <a:xfrm>
            <a:off x="614363" y="1196752"/>
            <a:ext cx="7702054" cy="1368152"/>
          </a:xfrm>
          <a:prstGeom prst="rect">
            <a:avLst/>
          </a:prstGeom>
          <a:ln>
            <a:noFill/>
          </a:ln>
        </p:spPr>
        <p:txBody>
          <a:bodyPr vert="horz" lIns="0" tIns="0" rIns="18288" bIns="0" anchor="b">
            <a:noAutofit/>
            <a:scene3d>
              <a:camera prst="orthographicFront"/>
              <a:lightRig rig="freezing" dir="t">
                <a:rot lat="0" lon="0" rev="5640000"/>
              </a:lightRig>
            </a:scene3d>
            <a:sp3d prstMaterial="flat">
              <a:bevelT w="38100" h="38100"/>
              <a:contourClr>
                <a:schemeClr val="tx2"/>
              </a:contourClr>
            </a:sp3d>
          </a:bodyPr>
          <a:lstStyle/>
          <a:p>
            <a:pPr lvl="0" algn="ctr">
              <a:spcBef>
                <a:spcPct val="0"/>
              </a:spcBef>
            </a:pPr>
            <a:endParaRPr lang="uk-UA" sz="14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a:p>
            <a:pPr lvl="0" algn="ctr">
              <a:spcBef>
                <a:spcPct val="0"/>
              </a:spcBef>
            </a:pPr>
            <a:endParaRPr lang="uk-UA" sz="14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a:p>
            <a:pPr lvl="0" algn="ctr">
              <a:spcBef>
                <a:spcPct val="0"/>
              </a:spcBef>
            </a:pPr>
            <a:endParaRPr lang="uk-UA" sz="14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a:p>
            <a:pPr lvl="0" algn="ctr">
              <a:spcBef>
                <a:spcPct val="0"/>
              </a:spcBef>
            </a:pPr>
            <a:endParaRPr lang="uk-UA" sz="14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a:p>
            <a:pPr lvl="0" algn="ctr">
              <a:spcBef>
                <a:spcPct val="0"/>
              </a:spcBef>
            </a:pPr>
            <a:r>
              <a:rPr lang="uk-UA"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cs typeface="Times New Roman" pitchFamily="18" charset="0"/>
              </a:rPr>
              <a:t>Щодо застосування </a:t>
            </a:r>
            <a:r>
              <a:rPr lang="ru-RU"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cs typeface="Times New Roman" pitchFamily="18" charset="0"/>
              </a:rPr>
              <a:t>Закону </a:t>
            </a:r>
            <a:r>
              <a:rPr lang="ru-RU" b="1" dirty="0" err="1"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cs typeface="Times New Roman" pitchFamily="18" charset="0"/>
              </a:rPr>
              <a:t>України</a:t>
            </a:r>
            <a:r>
              <a:rPr lang="ru-RU"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cs typeface="Times New Roman" pitchFamily="18" charset="0"/>
              </a:rPr>
              <a:t> "Про </a:t>
            </a:r>
            <a:r>
              <a:rPr lang="ru-RU" b="1" dirty="0" err="1"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cs typeface="Times New Roman" pitchFamily="18" charset="0"/>
              </a:rPr>
              <a:t>відновлення</a:t>
            </a:r>
            <a:r>
              <a:rPr lang="ru-RU"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cs typeface="Times New Roman" pitchFamily="18" charset="0"/>
              </a:rPr>
              <a:t> </a:t>
            </a:r>
            <a:r>
              <a:rPr lang="ru-RU" b="1" dirty="0" err="1"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cs typeface="Times New Roman" pitchFamily="18" charset="0"/>
              </a:rPr>
              <a:t>платоспроможності</a:t>
            </a:r>
            <a:r>
              <a:rPr lang="ru-RU"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cs typeface="Times New Roman" pitchFamily="18" charset="0"/>
              </a:rPr>
              <a:t> </a:t>
            </a:r>
            <a:r>
              <a:rPr lang="ru-RU" b="1" dirty="0" err="1"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cs typeface="Times New Roman" pitchFamily="18" charset="0"/>
              </a:rPr>
              <a:t>боржника</a:t>
            </a:r>
            <a:r>
              <a:rPr lang="ru-RU"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cs typeface="Times New Roman" pitchFamily="18" charset="0"/>
              </a:rPr>
              <a:t> </a:t>
            </a:r>
            <a:r>
              <a:rPr lang="ru-RU" b="1" dirty="0" err="1"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cs typeface="Times New Roman" pitchFamily="18" charset="0"/>
              </a:rPr>
              <a:t>або</a:t>
            </a:r>
            <a:r>
              <a:rPr lang="ru-RU"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cs typeface="Times New Roman" pitchFamily="18" charset="0"/>
              </a:rPr>
              <a:t> </a:t>
            </a:r>
            <a:r>
              <a:rPr lang="ru-RU" b="1" dirty="0" err="1"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cs typeface="Times New Roman" pitchFamily="18" charset="0"/>
              </a:rPr>
              <a:t>визнання</a:t>
            </a:r>
            <a:r>
              <a:rPr lang="ru-RU"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cs typeface="Times New Roman" pitchFamily="18" charset="0"/>
              </a:rPr>
              <a:t> </a:t>
            </a:r>
            <a:r>
              <a:rPr lang="ru-RU" b="1" dirty="0" err="1"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cs typeface="Times New Roman" pitchFamily="18" charset="0"/>
              </a:rPr>
              <a:t>його</a:t>
            </a:r>
            <a:r>
              <a:rPr lang="ru-RU"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cs typeface="Times New Roman" pitchFamily="18" charset="0"/>
              </a:rPr>
              <a:t> </a:t>
            </a:r>
            <a:r>
              <a:rPr lang="ru-RU" b="1" dirty="0" err="1"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cs typeface="Times New Roman" pitchFamily="18" charset="0"/>
              </a:rPr>
              <a:t>банкрутом</a:t>
            </a:r>
            <a:r>
              <a:rPr lang="ru-RU"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cs typeface="Times New Roman" pitchFamily="18" charset="0"/>
              </a:rPr>
              <a:t>"</a:t>
            </a:r>
            <a:endParaRPr lang="uk-UA"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cs typeface="Times New Roman" pitchFamily="18" charset="0"/>
            </a:endParaRPr>
          </a:p>
          <a:p>
            <a:pPr algn="ctr">
              <a:spcBef>
                <a:spcPct val="0"/>
              </a:spcBef>
            </a:pPr>
            <a:endParaRPr lang="uk-UA" sz="16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cs typeface="Times New Roman" pitchFamily="18" charset="0"/>
            </a:endParaRPr>
          </a:p>
          <a:p>
            <a:pPr lvl="0" algn="ctr">
              <a:spcBef>
                <a:spcPct val="0"/>
              </a:spcBef>
            </a:pPr>
            <a:endParaRPr lang="uk-UA" sz="16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a:p>
            <a:pPr lvl="0" algn="ctr">
              <a:spcBef>
                <a:spcPct val="0"/>
              </a:spcBef>
            </a:pPr>
            <a:r>
              <a:rPr lang="uk-UA" sz="16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t>
            </a:r>
            <a:r>
              <a:rPr lang="uk-UA" sz="20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r>
            <a:br>
              <a:rPr lang="uk-UA" sz="20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br>
            <a:endParaRPr lang="uk-UA" sz="20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a:p>
            <a:pPr lvl="0" algn="ctr">
              <a:spcBef>
                <a:spcPct val="0"/>
              </a:spcBef>
            </a:pPr>
            <a:endParaRPr lang="uk-UA" sz="20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p:txBody>
      </p:sp>
      <p:graphicFrame>
        <p:nvGraphicFramePr>
          <p:cNvPr id="14" name="Місце для вмісту 10"/>
          <p:cNvGraphicFramePr>
            <a:graphicFrameLocks/>
          </p:cNvGraphicFramePr>
          <p:nvPr>
            <p:extLst>
              <p:ext uri="{D42A27DB-BD31-4B8C-83A1-F6EECF244321}">
                <p14:modId xmlns:p14="http://schemas.microsoft.com/office/powerpoint/2010/main" xmlns="" val="491763464"/>
              </p:ext>
            </p:extLst>
          </p:nvPr>
        </p:nvGraphicFramePr>
        <p:xfrm>
          <a:off x="554437" y="1844824"/>
          <a:ext cx="3801539" cy="453650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15" name="Місце для вмісту 11"/>
          <p:cNvGraphicFramePr>
            <a:graphicFrameLocks/>
          </p:cNvGraphicFramePr>
          <p:nvPr>
            <p:extLst>
              <p:ext uri="{D42A27DB-BD31-4B8C-83A1-F6EECF244321}">
                <p14:modId xmlns:p14="http://schemas.microsoft.com/office/powerpoint/2010/main" xmlns="" val="4219268099"/>
              </p:ext>
            </p:extLst>
          </p:nvPr>
        </p:nvGraphicFramePr>
        <p:xfrm>
          <a:off x="4499992" y="2060848"/>
          <a:ext cx="3960440" cy="4536504"/>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aphicFrame>
        <p:nvGraphicFramePr>
          <p:cNvPr id="16" name="Схема 15"/>
          <p:cNvGraphicFramePr/>
          <p:nvPr>
            <p:extLst>
              <p:ext uri="{D42A27DB-BD31-4B8C-83A1-F6EECF244321}">
                <p14:modId xmlns:p14="http://schemas.microsoft.com/office/powerpoint/2010/main" xmlns="" val="1550189413"/>
              </p:ext>
            </p:extLst>
          </p:nvPr>
        </p:nvGraphicFramePr>
        <p:xfrm>
          <a:off x="545622" y="1340768"/>
          <a:ext cx="3729913" cy="720080"/>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graphicFrame>
        <p:nvGraphicFramePr>
          <p:cNvPr id="17" name="Схема 16"/>
          <p:cNvGraphicFramePr/>
          <p:nvPr>
            <p:extLst>
              <p:ext uri="{D42A27DB-BD31-4B8C-83A1-F6EECF244321}">
                <p14:modId xmlns:p14="http://schemas.microsoft.com/office/powerpoint/2010/main" xmlns="" val="1070022202"/>
              </p:ext>
            </p:extLst>
          </p:nvPr>
        </p:nvGraphicFramePr>
        <p:xfrm>
          <a:off x="4656534" y="1412776"/>
          <a:ext cx="4130279" cy="648072"/>
        </p:xfrm>
        <a:graphic>
          <a:graphicData uri="http://schemas.openxmlformats.org/drawingml/2006/diagram">
            <dgm:relIds xmlns:dgm="http://schemas.openxmlformats.org/drawingml/2006/diagram" xmlns:r="http://schemas.openxmlformats.org/officeDocument/2006/relationships" r:dm="rId17" r:lo="rId18" r:qs="rId19" r:cs="rId20"/>
          </a:graphicData>
        </a:graphic>
      </p:graphicFrame>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Заголовок 1"/>
          <p:cNvSpPr txBox="1">
            <a:spLocks/>
          </p:cNvSpPr>
          <p:nvPr/>
        </p:nvSpPr>
        <p:spPr>
          <a:xfrm>
            <a:off x="614363" y="1196752"/>
            <a:ext cx="7702054" cy="1368152"/>
          </a:xfrm>
          <a:prstGeom prst="rect">
            <a:avLst/>
          </a:prstGeom>
          <a:ln>
            <a:noFill/>
          </a:ln>
        </p:spPr>
        <p:txBody>
          <a:bodyPr vert="horz" lIns="0" tIns="0" rIns="18288" bIns="0" anchor="b">
            <a:noAutofit/>
            <a:scene3d>
              <a:camera prst="orthographicFront"/>
              <a:lightRig rig="freezing" dir="t">
                <a:rot lat="0" lon="0" rev="5640000"/>
              </a:lightRig>
            </a:scene3d>
            <a:sp3d prstMaterial="flat">
              <a:bevelT w="38100" h="38100"/>
              <a:contourClr>
                <a:schemeClr val="tx2"/>
              </a:contourClr>
            </a:sp3d>
          </a:bodyPr>
          <a:lstStyle/>
          <a:p>
            <a:pPr lvl="0" algn="ctr">
              <a:spcBef>
                <a:spcPct val="0"/>
              </a:spcBef>
            </a:pPr>
            <a:endParaRPr lang="uk-UA" sz="14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a:p>
            <a:pPr lvl="0" algn="ctr">
              <a:spcBef>
                <a:spcPct val="0"/>
              </a:spcBef>
            </a:pPr>
            <a:endParaRPr lang="uk-UA" sz="14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a:p>
            <a:pPr lvl="0" algn="ctr">
              <a:spcBef>
                <a:spcPct val="0"/>
              </a:spcBef>
            </a:pPr>
            <a:endParaRPr lang="uk-UA" sz="14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a:p>
            <a:pPr lvl="0" algn="ctr">
              <a:spcBef>
                <a:spcPct val="0"/>
              </a:spcBef>
            </a:pPr>
            <a:endParaRPr lang="uk-UA" sz="14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a:p>
            <a:pPr lvl="0" algn="ctr">
              <a:spcBef>
                <a:spcPct val="0"/>
              </a:spcBef>
            </a:pPr>
            <a:r>
              <a:rPr lang="uk-UA"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cs typeface="Times New Roman" pitchFamily="18" charset="0"/>
              </a:rPr>
              <a:t>Щодо грошових вимог конкурсного кредитора-банку в частині сплати винагороди за користування кредитом</a:t>
            </a:r>
          </a:p>
          <a:p>
            <a:pPr algn="ctr">
              <a:spcBef>
                <a:spcPct val="0"/>
              </a:spcBef>
            </a:pPr>
            <a:endParaRPr lang="uk-UA" sz="16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cs typeface="Times New Roman" pitchFamily="18" charset="0"/>
            </a:endParaRPr>
          </a:p>
          <a:p>
            <a:pPr lvl="0" algn="ctr">
              <a:spcBef>
                <a:spcPct val="0"/>
              </a:spcBef>
            </a:pPr>
            <a:endParaRPr lang="uk-UA" sz="16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a:p>
            <a:pPr lvl="0" algn="ctr">
              <a:spcBef>
                <a:spcPct val="0"/>
              </a:spcBef>
            </a:pPr>
            <a:r>
              <a:rPr lang="uk-UA" sz="16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t>
            </a:r>
            <a:r>
              <a:rPr lang="uk-UA" sz="20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r>
            <a:br>
              <a:rPr lang="uk-UA" sz="20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br>
            <a:endParaRPr lang="uk-UA" sz="20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a:p>
            <a:pPr lvl="0" algn="ctr">
              <a:spcBef>
                <a:spcPct val="0"/>
              </a:spcBef>
            </a:pPr>
            <a:endParaRPr lang="uk-UA" sz="20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p:txBody>
      </p:sp>
      <p:graphicFrame>
        <p:nvGraphicFramePr>
          <p:cNvPr id="14" name="Місце для вмісту 10"/>
          <p:cNvGraphicFramePr>
            <a:graphicFrameLocks/>
          </p:cNvGraphicFramePr>
          <p:nvPr>
            <p:extLst>
              <p:ext uri="{D42A27DB-BD31-4B8C-83A1-F6EECF244321}">
                <p14:modId xmlns:p14="http://schemas.microsoft.com/office/powerpoint/2010/main" xmlns="" val="491763464"/>
              </p:ext>
            </p:extLst>
          </p:nvPr>
        </p:nvGraphicFramePr>
        <p:xfrm>
          <a:off x="554437" y="1844824"/>
          <a:ext cx="3801539" cy="453650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15" name="Місце для вмісту 11"/>
          <p:cNvGraphicFramePr>
            <a:graphicFrameLocks/>
          </p:cNvGraphicFramePr>
          <p:nvPr>
            <p:extLst>
              <p:ext uri="{D42A27DB-BD31-4B8C-83A1-F6EECF244321}">
                <p14:modId xmlns:p14="http://schemas.microsoft.com/office/powerpoint/2010/main" xmlns="" val="4219268099"/>
              </p:ext>
            </p:extLst>
          </p:nvPr>
        </p:nvGraphicFramePr>
        <p:xfrm>
          <a:off x="4499992" y="2060848"/>
          <a:ext cx="3960440" cy="4536504"/>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aphicFrame>
        <p:nvGraphicFramePr>
          <p:cNvPr id="16" name="Схема 15"/>
          <p:cNvGraphicFramePr/>
          <p:nvPr>
            <p:extLst>
              <p:ext uri="{D42A27DB-BD31-4B8C-83A1-F6EECF244321}">
                <p14:modId xmlns:p14="http://schemas.microsoft.com/office/powerpoint/2010/main" xmlns="" val="1550189413"/>
              </p:ext>
            </p:extLst>
          </p:nvPr>
        </p:nvGraphicFramePr>
        <p:xfrm>
          <a:off x="545622" y="1340768"/>
          <a:ext cx="3729913" cy="720080"/>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graphicFrame>
        <p:nvGraphicFramePr>
          <p:cNvPr id="17" name="Схема 16"/>
          <p:cNvGraphicFramePr/>
          <p:nvPr>
            <p:extLst>
              <p:ext uri="{D42A27DB-BD31-4B8C-83A1-F6EECF244321}">
                <p14:modId xmlns:p14="http://schemas.microsoft.com/office/powerpoint/2010/main" xmlns="" val="1070022202"/>
              </p:ext>
            </p:extLst>
          </p:nvPr>
        </p:nvGraphicFramePr>
        <p:xfrm>
          <a:off x="4656534" y="1412776"/>
          <a:ext cx="4130279" cy="648072"/>
        </p:xfrm>
        <a:graphic>
          <a:graphicData uri="http://schemas.openxmlformats.org/drawingml/2006/diagram">
            <dgm:relIds xmlns:dgm="http://schemas.openxmlformats.org/drawingml/2006/diagram" xmlns:r="http://schemas.openxmlformats.org/officeDocument/2006/relationships" r:dm="rId17" r:lo="rId18" r:qs="rId19" r:cs="rId20"/>
          </a:graphicData>
        </a:graphic>
      </p:graphicFrame>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Заголовок 1"/>
          <p:cNvSpPr txBox="1">
            <a:spLocks/>
          </p:cNvSpPr>
          <p:nvPr/>
        </p:nvSpPr>
        <p:spPr>
          <a:xfrm>
            <a:off x="614363" y="1196752"/>
            <a:ext cx="7702054" cy="1368152"/>
          </a:xfrm>
          <a:prstGeom prst="rect">
            <a:avLst/>
          </a:prstGeom>
          <a:ln>
            <a:noFill/>
          </a:ln>
        </p:spPr>
        <p:txBody>
          <a:bodyPr vert="horz" lIns="0" tIns="0" rIns="18288" bIns="0" anchor="b">
            <a:noAutofit/>
            <a:scene3d>
              <a:camera prst="orthographicFront"/>
              <a:lightRig rig="freezing" dir="t">
                <a:rot lat="0" lon="0" rev="5640000"/>
              </a:lightRig>
            </a:scene3d>
            <a:sp3d prstMaterial="flat">
              <a:bevelT w="38100" h="38100"/>
              <a:contourClr>
                <a:schemeClr val="tx2"/>
              </a:contourClr>
            </a:sp3d>
          </a:bodyPr>
          <a:lstStyle/>
          <a:p>
            <a:pPr lvl="0" algn="ctr">
              <a:spcBef>
                <a:spcPct val="0"/>
              </a:spcBef>
            </a:pPr>
            <a:endParaRPr lang="uk-UA" sz="14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a:p>
            <a:pPr lvl="0" algn="ctr">
              <a:spcBef>
                <a:spcPct val="0"/>
              </a:spcBef>
            </a:pPr>
            <a:endParaRPr lang="uk-UA" sz="14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a:p>
            <a:pPr lvl="0" algn="ctr">
              <a:spcBef>
                <a:spcPct val="0"/>
              </a:spcBef>
            </a:pPr>
            <a:endParaRPr lang="uk-UA" sz="14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a:p>
            <a:pPr lvl="0" algn="ctr">
              <a:spcBef>
                <a:spcPct val="0"/>
              </a:spcBef>
            </a:pPr>
            <a:endParaRPr lang="uk-UA" sz="14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a:p>
            <a:pPr lvl="0" algn="ctr">
              <a:spcBef>
                <a:spcPct val="0"/>
              </a:spcBef>
            </a:pPr>
            <a:r>
              <a:rPr lang="uk-UA"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cs typeface="Times New Roman" pitchFamily="18" charset="0"/>
              </a:rPr>
              <a:t>Щодо забезпечення позову - накладення арешту на нерухоме майно, в порядку ст.137 ГПК України, у справі про стягнення заборгованості</a:t>
            </a:r>
          </a:p>
          <a:p>
            <a:pPr algn="ctr">
              <a:spcBef>
                <a:spcPct val="0"/>
              </a:spcBef>
            </a:pPr>
            <a:endParaRPr lang="uk-UA" sz="16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cs typeface="Times New Roman" pitchFamily="18" charset="0"/>
            </a:endParaRPr>
          </a:p>
          <a:p>
            <a:pPr lvl="0" algn="ctr">
              <a:spcBef>
                <a:spcPct val="0"/>
              </a:spcBef>
            </a:pPr>
            <a:endParaRPr lang="uk-UA" sz="16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a:p>
            <a:pPr lvl="0" algn="ctr">
              <a:spcBef>
                <a:spcPct val="0"/>
              </a:spcBef>
            </a:pPr>
            <a:r>
              <a:rPr lang="uk-UA" sz="16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t>
            </a:r>
            <a:r>
              <a:rPr lang="uk-UA" sz="20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r>
            <a:br>
              <a:rPr lang="uk-UA" sz="20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br>
            <a:endParaRPr lang="uk-UA" sz="20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a:p>
            <a:pPr lvl="0" algn="ctr">
              <a:spcBef>
                <a:spcPct val="0"/>
              </a:spcBef>
            </a:pPr>
            <a:endParaRPr lang="uk-UA" sz="20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p:txBody>
      </p:sp>
      <p:graphicFrame>
        <p:nvGraphicFramePr>
          <p:cNvPr id="14" name="Місце для вмісту 10"/>
          <p:cNvGraphicFramePr>
            <a:graphicFrameLocks/>
          </p:cNvGraphicFramePr>
          <p:nvPr>
            <p:extLst>
              <p:ext uri="{D42A27DB-BD31-4B8C-83A1-F6EECF244321}">
                <p14:modId xmlns:p14="http://schemas.microsoft.com/office/powerpoint/2010/main" xmlns="" val="491763464"/>
              </p:ext>
            </p:extLst>
          </p:nvPr>
        </p:nvGraphicFramePr>
        <p:xfrm>
          <a:off x="554437" y="1844824"/>
          <a:ext cx="3801539" cy="453650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15" name="Місце для вмісту 11"/>
          <p:cNvGraphicFramePr>
            <a:graphicFrameLocks/>
          </p:cNvGraphicFramePr>
          <p:nvPr>
            <p:extLst>
              <p:ext uri="{D42A27DB-BD31-4B8C-83A1-F6EECF244321}">
                <p14:modId xmlns:p14="http://schemas.microsoft.com/office/powerpoint/2010/main" xmlns="" val="4219268099"/>
              </p:ext>
            </p:extLst>
          </p:nvPr>
        </p:nvGraphicFramePr>
        <p:xfrm>
          <a:off x="4499992" y="2060848"/>
          <a:ext cx="3960440" cy="4536504"/>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aphicFrame>
        <p:nvGraphicFramePr>
          <p:cNvPr id="16" name="Схема 15"/>
          <p:cNvGraphicFramePr/>
          <p:nvPr>
            <p:extLst>
              <p:ext uri="{D42A27DB-BD31-4B8C-83A1-F6EECF244321}">
                <p14:modId xmlns:p14="http://schemas.microsoft.com/office/powerpoint/2010/main" xmlns="" val="1550189413"/>
              </p:ext>
            </p:extLst>
          </p:nvPr>
        </p:nvGraphicFramePr>
        <p:xfrm>
          <a:off x="545622" y="1340768"/>
          <a:ext cx="3729913" cy="864096"/>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graphicFrame>
        <p:nvGraphicFramePr>
          <p:cNvPr id="17" name="Схема 16"/>
          <p:cNvGraphicFramePr/>
          <p:nvPr>
            <p:extLst>
              <p:ext uri="{D42A27DB-BD31-4B8C-83A1-F6EECF244321}">
                <p14:modId xmlns:p14="http://schemas.microsoft.com/office/powerpoint/2010/main" xmlns="" val="1070022202"/>
              </p:ext>
            </p:extLst>
          </p:nvPr>
        </p:nvGraphicFramePr>
        <p:xfrm>
          <a:off x="4656534" y="1412776"/>
          <a:ext cx="4130279" cy="648072"/>
        </p:xfrm>
        <a:graphic>
          <a:graphicData uri="http://schemas.openxmlformats.org/drawingml/2006/diagram">
            <dgm:relIds xmlns:dgm="http://schemas.openxmlformats.org/drawingml/2006/diagram" xmlns:r="http://schemas.openxmlformats.org/officeDocument/2006/relationships" r:dm="rId17" r:lo="rId18" r:qs="rId19" r:cs="rId20"/>
          </a:graphicData>
        </a:graphic>
      </p:graphicFrame>
    </p:spTree>
  </p:cSld>
  <p:clrMapOvr>
    <a:masterClrMapping/>
  </p:clrMapOvr>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Потік">
  <a:themeElements>
    <a:clrScheme name="Потік">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Потік">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Потік">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928</TotalTime>
  <Words>106</Words>
  <Application>Microsoft Office PowerPoint</Application>
  <PresentationFormat>Екран (4:3)</PresentationFormat>
  <Paragraphs>41</Paragraphs>
  <Slides>4</Slides>
  <Notes>0</Notes>
  <HiddenSlides>0</HiddenSlides>
  <MMClips>0</MMClips>
  <ScaleCrop>false</ScaleCrop>
  <HeadingPairs>
    <vt:vector size="4" baseType="variant">
      <vt:variant>
        <vt:lpstr>Тема</vt:lpstr>
      </vt:variant>
      <vt:variant>
        <vt:i4>1</vt:i4>
      </vt:variant>
      <vt:variant>
        <vt:lpstr>Заголовки слайдів</vt:lpstr>
      </vt:variant>
      <vt:variant>
        <vt:i4>4</vt:i4>
      </vt:variant>
    </vt:vector>
  </HeadingPairs>
  <TitlesOfParts>
    <vt:vector size="5" baseType="lpstr">
      <vt:lpstr>Потік</vt:lpstr>
      <vt:lpstr>     Відступлення Верховного Суду у складі суддів об`єднаної палати та палат Касаційного господарського суду від правових висновків  Верховного Суду у господарських справах 2022  Відділ аналітичної роботи та узагальнення судової практики  </vt:lpstr>
      <vt:lpstr>Слайд 2</vt:lpstr>
      <vt:lpstr>Слайд 3</vt:lpstr>
      <vt:lpstr>Слайд 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Відступлення Верховного Суду у складі суддів об`єднаної палати Касаційного господарського суду від правових висновків  Верховного Суду у господарських справах</dc:title>
  <dc:creator>user4</dc:creator>
  <cp:lastModifiedBy>user4</cp:lastModifiedBy>
  <cp:revision>138</cp:revision>
  <dcterms:created xsi:type="dcterms:W3CDTF">2020-02-14T13:33:55Z</dcterms:created>
  <dcterms:modified xsi:type="dcterms:W3CDTF">2022-07-11T08:42:32Z</dcterms:modified>
</cp:coreProperties>
</file>